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AFBA1-F6F8-4DC1-8E88-33F570468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59460-1E42-48F0-A930-EB2A24EA2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D462F5-B2A0-4F0D-8DB4-4416048E6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2D4788-E3E1-4A55-B083-512F5461C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02383A-3EBE-409B-BFEE-C47715347A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170654-E2BE-47F6-8FCE-6719DA7A81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F59281-3C94-4907-8CA1-D101310737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BF393-CFFB-46D0-A157-E42E40784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EAADCB-DF2C-43A5-B13F-1B5E437B8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D95E3-5BE8-43DB-80CD-E457660D0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2567EB-37D4-409C-B686-50DA56D55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1213311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企业风险识别与评估的关键环节</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风险因素分析与识别技巧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风险评估方法论述及选择策略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关键业务流程中风险点挖掘与防范策略制定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信息系统在风险识别和评估中应用探讨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总结：构建完善企业风险识别和评估体系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风险识别基本概念与重要性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风险通常指潜在事件或条件，可能对组织实现其目标产生负面影响。它涉及不确定性，并可能导致损失、伤害或其他不利后果。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风险可根据来源、性质、影响范围等多种方式进行分类。常见的分类包括财务风险、运营风险、市场风险、法律风险等。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通过识别潜在风险，企业可以采取预防措施，避免或减少潜在损失。</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预防潜在损失</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了解风险有助于企业做出更明智的决策，平衡潜在的风险和回报。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优化决策制定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对风险的认识和准备可以增强企业在面对挑战时的适应能力和恢复能力。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提升企业韧性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风险识别在企业管理中作用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首先明确企业目标和相关战略，以便确定可能对目标产生影响的风险。</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明确目标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将识别出的风险及其评估结果记录在册，并向企业管理层和相关部门报告，以便采取适当的应对措施。</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记录与报告</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通过内部和外部渠道收集相关信息，包括历史数据、市场趋势、行业动态等。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收集信息</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利用收集的信息，识别潜在的风险事件和条件，分析可能的原因和后果。</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风险识别</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对识别出的风险进行量化和定性评估，确定其发生的可能性和潜在影响。</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评估风险</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风险识别流程与步骤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风险因素分析与识别技巧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评估企业组织结构的合理性、管理层的稳定性和经验，以及内部沟通效率。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组织结构与管理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企业文化与价值观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资源与能力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考察企业文化对风险的态度、员工道德观念以及企业价值观对决策的影响。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分析企业拥有的资源（如资金、技术、人才）及其配置情况，以及企业的核心能力和竞争优势。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内部环境因素分析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关注国内外经济形势、政策变化、利率汇率波动等因素对企业的影响。</a:t>
            </a:r>
          </a:p>
        </p:txBody>
      </p:sp>
      <p:pic>
        <p:nvPicPr>
          <p:cNvPr id="5" name="Picture 5"/>
          <p:cNvPicPr>
            <a:picLocks noChangeAspect="1"/>
          </p:cNvPicPr>
          <p:nvPr/>
        </p:nvPicPr>
        <p:blipFill>
          <a:blip r:embed="rId2"/>
          <a:srcRect l="8125" r="8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宏观经济环境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了解行业发展趋势、市场竞争状况、客户需求变化等，评估企业在市场中的地位和竞争力。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行业与市场</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关注新技术、新工艺的发展动态，评估企业技术创新能力和应对技术变革的能力。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技术进步与创新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外部环境因素分析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财务风险</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法律风险</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运营风险</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战略风险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专项风险因素识别</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识别企业财务报表中的异常指标、财务风险预警信号，以及可能存在的舞弊行为。</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关注企业合规性、知识产权保护、合同管理等方面的法律风险。</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分析企业生产、销售、采购等运营环节中的潜在风险，如供应链中断、产品质量问题等。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评估企业战略决策的科学性、战略目标的可实现性以及战略实施过程中的不确定性因素。</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风险评估方法论述及选择策略</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基于历史数据的统计分析法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通过对历史损失数据的收集与整理，运用数理统计方法进行分析处理。优点是可以客观反映风险大小，缺点是对数据质量和数量要求较高。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蒙特卡罗模拟法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利用计算机模拟技术，根据风险变量的概率分布进行随机抽样。优点是能够处理非线性、非正态分布情况，缺点是计算量大且结果稳定性受随机数生成器影响。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风险矩阵法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将风险事件发生的可能性和后果严重程度分别划分为不同的等级，形成风险矩阵。优点是简单直观，易于操作，缺点是等级划分具有主观性。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定量评估方法介绍及优缺点比较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专家调查法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利用专家经验、知识和判断力对风险进行识别和评价。适用于缺乏足够统计数据或风险事件难以量化的情况。</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故障树分析法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通过对可能造成系统故障的各种因素（包括硬件、软件、环境、人为因素等）进行分析，画出逻辑框图（故障树），从而确定系统故障原因的各种可能组合方式及其发生概率。适用于复杂系统的风险分析和评价。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情景分析法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通过对未来可能发生的情景进行描述和分析，来评估风险的大小和可能的影响。适用于对未来发展趋势有预测需求的风险评估。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定性评估方法介绍及适用场景分析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https://d.book118.com/476112133110010033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2024-09-02T00:24:27.560</cp:lastPrinted>
  <dcterms:created xsi:type="dcterms:W3CDTF">2024-09-01T16:24:27Z</dcterms:created>
  <dcterms:modified xsi:type="dcterms:W3CDTF">2024-09-01T16:24:29Z</dcterms:modified>
</cp:coreProperties>
</file>