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116E3D-35A5-4EEC-A811-AE20687AC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74CF66-3E39-413D-8251-C351E54F8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82BB45-24A2-41CC-AE41-D527B4767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2CB168-D1F2-45B3-956B-518CCA7DDA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52B5F0-0F7A-41E9-8261-955F44239B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E28215-FABD-4B8A-93AE-A0A39FDF38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7702CB-BCA7-466B-824D-3FE6B37FA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678243-AC2F-4439-A35A-F260F7798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8903A3-614D-423E-A96B-4DFA12FFBE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621231-3E40-4094-B72D-5BE966384B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D2BAB5-2714-4C97-B849-8606350D2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6112224214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护理研究pico选题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PICO选题概述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PICO选题步骤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PICO选题实践案例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PICO选题常见问题与解答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PICO选题总结与展望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PICO选题概述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PICO是一种常用的护理研究问题构建方法，包括四个部分：P（Population，患者或人群）、I（Intervention，干预措施）、C（Comparison，对照措施）、O（Outcome，结局指标）。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PICO定义旨在帮助研究者明确研究问题，为后续的研究设计和实施提供指导。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PICO定义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明确研究目标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PICO选题能够帮助研究者明确研究的目标和范围，避免研究问题的模糊和泛化。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提高研究质量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PICO选题有助于研究者系统地评估和比较不同干预措施的效果，提高研究的科学性和可靠性。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促进临床实践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PICO选题关注结局指标，能够为临床实践提供有力的证据支持，促进护理实践的改进和发展。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PICO选题的重要性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重要性原则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PICO选题应关注临床实践中重要的问题，对患者的健康和护理质量有显著影响。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可行性原则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PICO选题应考虑到研究实施的可行性，包括研究资源、研究团队能力以及伦理等方面。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创新性原则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PICO选题应具有一定的创新性，能够为护理研究领域带来新的思路和方法。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PICO选题的原则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PICO选题步骤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明确性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在PICO选题过程中，首先需要明确研究问题，确保问题具有明确性、具体性和可操作性。研究问题应聚焦于特定的护理实践或疾病，并能够通过PICO框架进行结构化表达。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确定研究问题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代表性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在确定研究人群时，应选择具有代表性的样本，以便更好地推广和应用研究结果。同时，应充分考虑研究问题的背景和目标，确保研究人群与研究问题紧密相关。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确定研究人群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75049" y="2026920"/>
            <a:ext cx="3466777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072018" y="2026920"/>
            <a:ext cx="3466777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干预措施是PICO选题中的重要组成部分，其有效性直接影响到研究结果。在确定干预措施时，应充分考虑其科学性、可行性和有效性，并确保干预措施与研究问题和研究人群相匹配。</a:t>
            </a:r>
          </a:p>
        </p:txBody>
      </p:sp>
      <p:sp>
        <p:nvSpPr>
          <p:cNvPr id="6" name="Freeform 6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确定干预措施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41106" y="1736764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89511" y="223711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客观性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572628" y="223711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局指标是衡量研究效果的关键因素，其选择应具有客观性、可测量性和可靠性。在确定结局指标时，应充分考虑其与研究问题、干预措施和研究人群的相关性，并确保结局指标能够准确反映研究目标的实现情况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确定研究结局指标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PICO选题实践案例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案例一：老年护理中的跌倒预防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Intervention（干预）：跌倒预防措施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Comparison（对照）：未采取任何措施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Patient（患者）：老年人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Outcome（结局）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跌倒发生率、生活质量、护理效果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老年人是跌倒的高发人群，采取有效的预防措施能够显著降低跌倒发生率，提高生活质量。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随着人口老龄化的加剧，老年人跌倒问题越来越受到关注。通过对比采取与未采取跌倒预防措施的护理效果，发现采取预防措施的护理效果更佳，能够显著降低跌倒发生率，提高老年人的生活质量。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案例一：老年护理中的跌倒预防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https://d.book118.com/476112224214010040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2024-09-07T09:37:29.438</cp:lastPrinted>
  <dcterms:created xsi:type="dcterms:W3CDTF">2024-09-07T01:37:29Z</dcterms:created>
  <dcterms:modified xsi:type="dcterms:W3CDTF">2024-09-07T01:37:31Z</dcterms:modified>
</cp:coreProperties>
</file>