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AC9ECF-4908-43D0-BE62-AB53C83D5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7A6431-9491-4E34-ABA1-28C89A361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8C8294-29D8-45F6-ADB8-6FE70DA20F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9B02A2-BF4A-4C1A-8B4A-C9DA971E0C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60F224-9C7B-4A3F-8FD5-F10FC91F1D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8B6654-7519-4C8E-ABD8-91E0794BFB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FD3188-0FF7-4057-8A11-0E4F3976DC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6C3831-AFB9-49DE-95B2-04E594EB7D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B3BF98-4A84-43E8-9576-FD368554C4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72712A-BDBC-42E3-82C2-2C07253D5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4BB59B-34A9-43B7-8062-80D0B9840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113044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学长征精神·做红色传人活动简报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活动背景与目的</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活动准备与安排</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活动内容与形式</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活动实施与过程</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活动成果与收获</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问题反思与改进建议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活动背景与目的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pic>
        <p:nvPicPr>
          <p:cNvPr id="8" name="Picture 8"/>
          <p:cNvPicPr>
            <a:picLocks noChangeAspect="1"/>
          </p:cNvPicPr>
          <p:nvPr/>
        </p:nvPicPr>
        <p:blipFill>
          <a:blip r:embed="rId2"/>
          <a:srcRect t="17337" b="1733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943" b="594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长征精神的历史内涵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坚定信念、艰苦奋斗</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长征途中，红军指战员面临着恶劣的自然环境和敌人的围追堵截，但他们始终保持着坚定的信念和艰苦奋斗的精神，最终取得了胜利。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实事求是、敢闯新路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长征途中，红军指战员坚持实事求是，根据实际情况灵活调整战略战术，敢于创新，成功打破了敌人的围剿。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依靠群众、团结奋斗</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长征途中，红军指战员紧密团结，依靠广大群众的支持和帮助，与敌人进行了艰苦卓绝的斗争，赢得了广大人民的拥护和爱戴。</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红色传人要自觉传承中国共产党的优良传统和作风，弘扬革命精神，坚定理想信念。</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传承红色基因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红色传人要勇于担当时代责任，积极投身改革开放和现代化建设事业，为实现中华民族伟大复兴的中国梦贡献力量。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担当时代责任</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875" r="16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红色传人要争做时代的先锋模范，发挥示范引领作用，带动广大群众共同奋斗。</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争做先锋模范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红色传人的时代使命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通过活动，使广大干部群众更加深入地学习和领会长征精神的丰富内涵和时代价值。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深入学习长征精神</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2"/>
          <a:srcRect l="18750" r="18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培育红色传人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5" name="Picture 15"/>
          <p:cNvPicPr>
            <a:picLocks noChangeAspect="1"/>
          </p:cNvPicPr>
          <p:nvPr/>
        </p:nvPicPr>
        <p:blipFill>
          <a:blip r:embed="rId3"/>
          <a:srcRect t="18677" b="1867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推动事业发展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20" name="Picture 20"/>
          <p:cNvPicPr>
            <a:picLocks noChangeAspect="1"/>
          </p:cNvPicPr>
          <p:nvPr/>
        </p:nvPicPr>
        <p:blipFill>
          <a:blip r:embed="rId4"/>
          <a:srcRect t="21125" b="21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通过活动，引导广大干部群众自觉成为红色传人，积极传承和弘扬中国共产党的优良传统和作风。</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通过活动，激发广大干部群众的工作热情和创造力，为推动各项事业发展注入强大动力。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活动目标与意义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活动准备与安排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活动时间：XXXX年XX月XX日</a:t>
            </a:r>
          </a:p>
        </p:txBody>
      </p:sp>
      <p:pic>
        <p:nvPicPr>
          <p:cNvPr id="5" name="Picture 5"/>
          <p:cNvPicPr>
            <a:picLocks noChangeAspect="1"/>
          </p:cNvPicPr>
          <p:nvPr/>
        </p:nvPicPr>
        <p:blipFill>
          <a:blip r:embed="rId4"/>
          <a:srcRect l="21333" r="21333"/>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活动地点：学校大礼堂</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参与人员：全校师生及部分家长代表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活动时间、地点及参与人员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活动流程设计</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开场舞《长征组歌》表演，展现长征精神的磅礴气势。</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讲述长征故事，邀请老红军或其后代讲述亲身经历的长征故事，传承红色基因。</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观看长征主题影片，让师生更直观地了解长征的艰苦历程和伟大精神。</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学生代表发言，分享学习长征精神的体会和感悟。</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校长总结发言，强调学习长征精神的重要性，号召全校师生做红色传人。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宣传与动员工作</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TextBox 40"/>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利用学校官网、微信公众号等渠道发布活动通知和宣传海报，提高师生知晓率。</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TextBox 44"/>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各班级召开班会，组织学生学习长征精神相关知识和故事，为活动做好思想准备。</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8" name="TextBox 48"/>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邀请家长代表参加活动，加强家校合作，共同推动红色基因的传承。</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2" name="TextBox 52"/>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鼓励师生积极参与活动筹备工作，如场地布置、节目排练等，增强活动的参与感和凝聚力。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活动内容与形式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活动流程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规划路线、分组出发、徒步穿越、完成挑战、总结分享。</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活动目的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通过模拟长征路途中的艰苦环境，让参与者亲身体验革命先烈的艰辛，培养坚韧不拔、吃苦耐劳的精神。</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活动特色</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结合当地红色旅游资源，设置多个具有历史意义的地点作为徒步目标，同时融入拓展训练和团队协作元素。</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7" name="Picture 17"/>
          <p:cNvPicPr>
            <a:picLocks noChangeAspect="1"/>
          </p:cNvPicPr>
          <p:nvPr/>
        </p:nvPicPr>
        <p:blipFill>
          <a:blip r:embed="rId2">
            <a:alphaModFix/>
          </a:blip>
          <a:srcRect l="14958" r="149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重走长征路体验活动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通过讲述革命先烈的英勇事迹和感人故事，传承红色基因，激发爱国热情。</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7" name="Picture 7"/>
          <p:cNvPicPr>
            <a:picLocks noChangeAspect="1"/>
          </p:cNvPicPr>
          <p:nvPr/>
        </p:nvPicPr>
        <p:blipFill>
          <a:blip r:embed="rId3"/>
          <a:srcRect l="18500" r="18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4"/>
          <a:srcRect l="17417" r="1741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活动目的</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邀请老红军、革命后代或专家学者进行现场讲述，配合图片、视频等多媒体手段呈现。</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活动形式</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围绕长征途中的历史事件、人物故事、战斗经过等展开分享，突出革命先烈的英勇无畏和坚定信仰。</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活动内容</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红色故事分享会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https://d.book118.com/476113044011010050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2024-09-15T03:50:42.050</cp:lastPrinted>
  <dcterms:created xsi:type="dcterms:W3CDTF">2024-09-14T19:50:42Z</dcterms:created>
  <dcterms:modified xsi:type="dcterms:W3CDTF">2024-09-14T19:50:44Z</dcterms:modified>
</cp:coreProperties>
</file>