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C76DB-5264-44A1-8475-C337C1BD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38603-4ADD-4B7F-93F6-F75CDF750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390C3-2025-49E0-BC5A-C47784BC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43402-FEEE-4006-B5A1-615F8059A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80ACB-A8AF-4DD6-8BC2-61BFEC18F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F9F10-B01B-45DA-A46D-54EE2BCDA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01331-8584-4B0A-B6AC-4EAC46069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94DCF-29E2-4F54-8F98-3999C29C2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9CBF4-E692-4306-BBF3-385B9959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9ABE4-66BB-4FCD-B8C9-B24C2C83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E5CB2-C076-4F31-9C81-8369E425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1411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物业设施设备风险管理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监测与报警系统建设及运行管理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指用于满足人们生活、生产和工作需要的各种建筑物、构筑物、设备、管线等固定资产。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根据用途和属性，可分为房屋建筑、电气设备、给排水设备、供暖设备、通风空调设备、消防设备、电梯设备、弱电智能化设备等。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通过对设施设备的有效管理，确保物业各项功能得以正常发挥，满足业主和使用人的基本需求。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保障物业正常运行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优质的设施设备管理能够提升物业服务水平，为业主和使用人提供更加舒适、安全、便捷的生活环境。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提高物业服务质量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通过科学合理的设施设备管理，可以延长设备使用寿命，减少维修和更换成本，从而降低物业运营成本。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物业设施设备管理重要性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近年来，我国物业设施设备管理领域的研究逐渐深入，涉及风险管理、智能化管理等方面。但总体而言，国内研究起步较晚，与发达国家相比仍存在一定差距。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发达国家在物业设施设备管理领域的研究较为成熟，注重引入先进的管理理念和技术手段，如BIM技术、物联网技术等，提高管理效率和质量。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未来，随着科技的进步和人们对生活质量要求的提高，物业设施设备管理将朝着智能化、精细化、绿色化的方向发展。同时，风险管理将成为设施设备管理的重要组成部分，以保障物业的安全稳定运行。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通过历史数据分析、专家评估、现场检查等多种手段进行风险识别。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明确识别对象、收集相关信息、分析潜在风险、记录并报告风险。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采用定性与定量相结合的方法，综合考虑风险发生的概率、影响程度等因素，构建风险评估模型。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运用评估模型对识别出的风险进行量化评估，确定风险等级，为后续风险管理提供依据。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风险评估模型构建与应用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通过对小区电梯历史故障数据的分析，发现电梯存在门系统故障、控制系统故障等潜在风险。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运用风险评估模型对识别出的电梯故障风险进行评估，确定不同故障模式的风险等级，为制定针对性的风险管理措施提供依据。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案例分析：某小区电梯故障风险识别与评估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高风险设施设备的防范措施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定期进行专业检测与维护，确保设备处于良好状态。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采用高可靠性技术和设备，降低故障率。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针对不同风险等级的防范措施建议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制定定期巡检计划，确保设备正常运行。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实施24小时监控，及时发现并处理异常情况。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中风险设施设备的防范措施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针对不同风险等级的防范措施建议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针对不同风险等级的防范措施建议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对操作人员进行专业培训，提高操作技能和安全意识。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配备必要的应急处理工具和设备，以便在发生故障时迅速应对。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低风险设施设备的防范措施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建立设备档案，记录设备运行情况和维护记录。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对设备进行定期保养，延长设备使用寿命。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加强操作人员培训，提高其对设备性能和操作规程的熟悉程度。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针对不同风险等级的防范措施建议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分析可能发生的紧急情况和潜在风险。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制定针对不同紧急情况的应急处理措施和程序。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应急预案编制及演练活动组织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应急预案编制及演练活动组织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明确应急组织、通讯联络、现场处置等方面的要求和措施。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https://d.book118.com/476114115003010054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2024-09-20T22:56:03.264</cp:lastPrinted>
  <dcterms:created xsi:type="dcterms:W3CDTF">2024-09-20T14:56:03Z</dcterms:created>
  <dcterms:modified xsi:type="dcterms:W3CDTF">2024-09-20T14:56:05Z</dcterms:modified>
</cp:coreProperties>
</file>