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2439C-72D1-457C-942D-9357EA211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0FE72-ECBF-4D5A-AE54-7F4B353C8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4C9B6-A555-454E-8D99-A6F97DBB6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BBA05-9DC7-4D1D-ABD9-D7F84EE1E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018913-953E-4920-9935-654CA1AA2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316FD3-7B58-4542-875D-AB27F4AD0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240B22-25FC-4E0C-BBAC-42933792D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BC563-0DCA-48BD-BEB1-A6C540964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B43A2-DB77-4848-9C53-A97A3FB1F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E0AF8-38AF-41F8-972A-4A7E9AB21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5BE44-E847-4A31-93CF-3EB6873BD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14220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中国体育行业市场前景分析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体育行业概述与发展背景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中国体育市场现状及特点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各类体育项目市场前景分析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体育器材与装备市场前景分析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体育赛事运营与媒体传播前景分析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体育培训与教育市场前景分析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总结与展望：中国体育行业未来发展机遇与挑战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体育行业概述与发展背景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指以体育为核心，涵盖体育赛事、健身休闲、体育培训、体育器材、体育场馆等多个领域的综合性产业。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包括体育服务业、体育制造业、体育建筑业等。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体育行业定义及分类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体育行业分类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以发展群众体育和竞技体育为主，体育产业处于萌芽状态。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起步阶段（1949-1978年）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随着改革开放的深入，体育产业开始快速发展，尤其是体育用品制造业。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快速发展阶段（1978-2008年）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国家出台一系列政策扶持体育产业，体育产业进入全面发展阶段，涵盖多个领域。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全面发展阶段（2008年至今）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中国体育产业发展历程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地方政府积极响应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各地政府纷纷出台相关政策，推动本地体育产业发展。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法律法规不断完善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随着体育产业的不断发展，相关法律法规不断完善，为体育产业的健康发展提供有力保障。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国家政策扶持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国家出台《关于加快发展体育产业促进体育消费的若干意见》等一系列政策，为体育产业发展提供有力支持。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886" r="788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健康观念转变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随着健康观念的转变，越来越多的人开始注重体育锻炼和健身休闲，推动体育产业的发展。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随着中国经济的持续增长，居民收入不断提高，对体育消费的需求不断增加。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社会老龄化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中国社会老龄化趋势加剧，老年人对健身、休闲等体育服务的需求不断增加。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中国体育市场现状及特点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40" r="1394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中国体育市场规模不断扩大，增长速度逐年加快。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随着国家政策的支持和民众健康意识的提高，体育消费逐渐成为新的消费热点。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预计未来几年，中国体育市场将保持强劲的增长势头。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市场规模与增长速度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消费者对于体育健身的需求日益多样化，个性化。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高质量、专业化的体育产品和服务受到消费者的青睐。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消费者越来越注重体育品牌和文化内涵。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中国体育市场竞争激烈，国内外品牌争相布局。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主要参与者包括国际知名体育品牌、国内大型体育企业和创新型初创企业。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各参与者通过品牌建设、技术创新和市场拓展等手段提高竞争力。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区域发展差异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中国体育市场发展存在明显的区域差异，东部沿海地区体育产业发展水平较高。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中西部地区体育产业相对滞后，但具有较大的发展潜力。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国家政策鼓励和支持中西部地区体育产业的发展，促进区域协调发展。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各类体育项目市场前景分析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足球产业规模持续扩大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随着足球运动的普及和商业化程度的提高，中国足球产业规模不断扩大，包括职业联赛、青少年培训、足球场馆建设等多个领域。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足球赛事商业化运作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中超联赛等国内职业联赛逐渐走向商业化，通过引入赞助商、转播权销售等方式实现盈利，同时推动了中国足球市场的发展。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足球培训市场潜力巨大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随着家长对孩子体育教育的重视，足球培训市场逐渐兴起，专业化的足球培训机构和课程不断涌现。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足球项目市场前景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职业联赛蓬勃发展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CBA等国内职业联赛吸引了大量球迷关注，赛事水平和商业价值不断提升。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篮球培训市场迅速崛起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与足球类似，篮球培训市场也在迅速发展，专业化的篮球培训机构和课程受到越来越多家长的青睐。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篮球运动普及度高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篮球在中国拥有广泛的群众基础，是青少年最喜爱的运动项目之一，为篮球市场的发展提供了坚实的基础。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篮球项目市场前景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乒乓球项目市场前景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随着乒乓球运动的普及和竞技水平的提高，乒乓球培训市场逐渐兴起，专业化的培训机构和课程受到追捧。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乒乓球培训市场潜力巨大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乒乓球是中国的国球，拥有深厚的文化底蕴和广泛的群众基础，为乒乓球市场的发展提供了有利条件。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乒乓球运动具有独特优势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中国乒乓球队在国际赛场上屡创佳绩，为国家争得了众多荣誉，也提升了乒乓球运动的关注度。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国际赛事成绩优异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羽毛球、网球等小球运动市场前景广阔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羽毛球、网球等小球运动在中国拥有广泛的群众基础，随着这些运动的普及和商业化程度的提高，相关市场前景广阔。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户外运动市场前景可期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随着人们生活水平的提高和健康意识的增强，户外运动逐渐受到追捧，如徒步、骑行、攀岩等，相关市场前景可期。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电子竞技市场异军突起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电子竞技作为一种新兴的体育项目，近年来在中国发展迅速，吸引了大量年轻人的关注，相关市场前景广阔。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其他热门体育项目市场前景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体育器材与装备市场前景分析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https://d.book118.com/476114220114010042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2024-09-09T21:48:48.099</cp:lastPrinted>
  <dcterms:created xsi:type="dcterms:W3CDTF">2024-09-09T13:48:48Z</dcterms:created>
  <dcterms:modified xsi:type="dcterms:W3CDTF">2024-09-09T13:48:50Z</dcterms:modified>
</cp:coreProperties>
</file>