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E4B76-C754-4159-AFC4-9EDBD2908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901EE-6238-4E8D-83FC-DD6003B52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6E10A7-544E-46F9-A647-7827C8B69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9B65E4-92E9-4D7A-958E-5D18D6714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C3B1E8-A1C0-46EE-B75C-F9A8F2DA9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C3AF18-F94A-47E8-8E5B-06ECA6E95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08C287-9DF9-4DDB-A30E-75942BCD7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264CA0-B2CA-4AC1-9521-EBF9A7DA0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872EFD-FB92-4099-BF21-D519FF5FB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28876-71F1-4D0C-AAC5-CF1C9675D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657DD-3543-45F1-892C-803B863CA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115140204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西安领时代品牌营销策划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品牌营销策划服务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未来展望与合作机会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公司简介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西安领时代品牌营销策划成立于XXXX年，是一家专注于品牌营销策划的专业机构。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公司注册于陕西省西安市，并在全国各地设有分支机构。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涵盖品牌策划、营销推广、活动策划与执行等多个领域。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成为国内领先的品牌营销策划公司，为客户创造卓越的品牌价值。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致力于为客户提供专业、创新的品牌营销策划服务，帮助客户提升品牌知名度和美誉度。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公司愿景与使命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公司使命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公司愿景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公司拥有一支经验丰富、专业素养高的团队，涵盖品牌、营销、设计等多个领域。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专业团队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公司注重创新思维，不断探索新的品牌营销策略和方法，为客户提供独具特色的解决方案。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公司拥有丰富的实战经验，曾为众多知名企业提供品牌营销策划服务，并取得良好的业绩。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实战经验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公司始终坚持客户至上，提供全程跟踪服务，确保客户满意度。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优质服务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公司优势与特色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品牌营销策划服务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研究目标市场的需求、竞争态势和消费者行为，为品牌定位和策略制定提供依据。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对竞争对手的产品、营销策略、市场表现等进行深入分析，找出差异化竞争优势。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消费者调研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通过问卷调查、访谈等方式了解消费者对品牌的认知、态度和需求，为品牌传播和推广提供方向。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市场调研与分析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品牌策略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制定符合品牌定位的营销策略，包括产品策略、价格策略、渠道策略和促销策略等。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通过视觉识别系统、品牌故事等方式塑造独特的品牌形象，提升品牌知名度和美誉度。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根据市场调研和分析结果，明确品牌在市场中的位置和目标消费者群体。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品牌定位与策略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线上渠道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利用电商平台、社交媒体等线上渠道进行产品推广和销售。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线下渠道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通过实体店铺、分销商等线下渠道拓展销售网络，提高市场覆盖率。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整合营销渠道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整合线上线下资源，实现全渠道营销，提高品牌知名度和销售额。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营销渠道规划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https://d.book118.com/476115140204010055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2024-09-23T10:25:33.559</cp:lastPrinted>
  <dcterms:created xsi:type="dcterms:W3CDTF">2024-09-23T02:25:33Z</dcterms:created>
  <dcterms:modified xsi:type="dcterms:W3CDTF">2024-09-23T02:25:35Z</dcterms:modified>
</cp:coreProperties>
</file>