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B5E2-DACF-4D8D-8952-C2F5088F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D4CB-983F-4502-BA0F-FC384114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2C979-AA9D-488B-9F32-16E05104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8F7CF-721A-4B46-8748-7CB1B485A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185BD-797E-43F0-847D-B97082E02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FA70F-CC28-47A3-B585-27D72B627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558CD-B959-4E27-A972-F4AC7F49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53A55-6DD2-4816-8D2A-A35DF3C8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30558-59D5-453C-BA0B-1DCA0B2F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1C4A2-F39C-4908-9F4C-A5924CB6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FC2A1-C7C5-481F-AB09-C2421E0AA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2305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质量管理的流程管理与效能提升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质量管理流程概述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质量管理流程的核心环节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流程管理在质量管理中的应用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效能提升策略与方法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提升产品和服务质量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通过质量管理，确保产品和服务满足或超越客户期望，提升客户满意度和忠诚度。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优质的产品和服务是企业赢得市场份额和竞争优势的关键，质量管理有助于企业提升品牌形象和市场地位。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促进持续改进和创新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质量管理鼓励企业不断寻求改进和创新的机会，以适应不断变化的市场需求和客户期望。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介绍质量管理的核心流程，包括质量策划、质量控制、质量保证和质量改进等环节。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分享企业在质量管理方面的实践经验，包括质量管理体系建设、质量工具应用、质量文化建设等方面的案例。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效能提升策略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探讨提高质量管理效能的方法和策略，如引入先进的质量管理理念和方法、强化跨部门协作、提升员工质量意识等。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质量管理流程是指为实现质量目标而设计的一系列相互关联、有序进行的活动集合。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质量管理流程具有明确的目标导向、结构化的活动顺序、可重复性和持续优化性。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通过规范的管理流程，确保产品质量的一致性和稳定性，减少缺陷和失误。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优化质量管理流程可以更好地满足客户需求，提高客户满意度和忠诚度。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有效的质量管理流程有助于降低生产成本、减少浪费和降低质量风险。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质量管理流程的重要性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流程管理的历史与发展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当前，质量管理流程正朝着数字化、智能化和持续优化的方向发展，借助先进的信息技术和数据分析手段，实现更高效、精准的质量管理。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质量管理流程起源于工业革命时期，随着生产规模的扩大和复杂性的增加，对质量的要求也越来越高。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从质量检验阶段到统计质量控制阶段，再到全面质量管理阶段，质量管理流程不断发展和完善。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质量管理流程的核心环节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根据企业战略和市场需求，制定明确、可衡量的质量目标。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为实现质量目标，制定详细的质量计划，包括资源分配、时间表、责任人等。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明确产品或服务的质量标准，为质量控制和质量保证提供依据。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监控生产或服务过程，确保各环节符合质量标准，及时发现并纠正偏差。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对产品或服务进行定期或不定期的检验，确保符合质量标准。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运用统计技术对质量数据进行分析，识别问题、分析原因，为质量改进提供依据。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建立完善的质量管理体系，确保质量策划、质量控制和质量改进的有效实施。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质量体系建立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定期对质量管理体系进行审计，评估其有效性和一致性，提出改进建议。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质量审计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通过不断的质量改进活动，提高质量管理体系的效能和效率。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通过数据分析、用户反馈等途径识别质量问题。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运用专业工具和方法对质量问题进行深入分析，找出根本原因。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针对问题原因制定有效的改进措施，明确责任人、时间表和预期成果。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对改进措施的实施效果进行评估，确保问题得到解决并持续改进。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流程管理在质量管理中的应用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https://d.book118.com/476123054122010034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2024-09-03T18:06:29.010</cp:lastPrinted>
  <dcterms:created xsi:type="dcterms:W3CDTF">2024-09-03T10:06:29Z</dcterms:created>
  <dcterms:modified xsi:type="dcterms:W3CDTF">2024-09-03T10:06:31Z</dcterms:modified>
</cp:coreProperties>
</file>