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4A466F-B331-4C38-B616-07386CC5FA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37B7EB-0713-4628-B484-ED401D6F9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E3B0DB-D86E-48D6-B6D5-778FC41C3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A80E58-9278-474E-952A-D4263F0CE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30A47F-D477-4732-B11E-E75B6623DB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4FC7B1-4A54-4F50-8005-ADCB45859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1753DF-5DF9-44E1-8F79-26CA668055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489861-6A71-4660-BBA9-E5926C1FA3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8073D5-C774-43F8-AC2A-1407F956C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885587-16E5-4ED7-A03F-A159B528DE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B22E5B-B726-4A3E-8606-6A4A8B6F4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612315324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心血管内科护理查房PPT课件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心血管内科护理概述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心血管内科护理的核心知识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心血管内科护理实践操作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心血管内科护理案例分析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心血管内科护理的未来发展与挑战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心血管内科护理概述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专业性强、技术要求高、风险大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内科护理涉及的专业知识较为广泛，需要具备扎实的医学理论基础和较高的技术水平。由于心血管疾病的复杂性和多变性，护理工作需要具备较高的应变能力和丰富的临床经验。同时，心血管内科护理工作中存在一定的风险，需要严格遵守操作规程，确保患者安全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心血管内科护理的定义与特点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促进患者康复、提高生活质量、降低并发症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心血管内科护理在促进患者康复和提高生活质量方面具有重要意义。通过科学合理的护理措施，可以有效地降低患者并发症的发生率，提高治疗效果，缩短住院时间，帮助患者尽快回归正常生活。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01" b="5501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心血管内科护理的重要性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从经验主义到科学化、专业化、人性化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内科护理的发展历程经历了从经验主义到科学化、专业化、人性化的转变。随着医学技术的不断进步和人们对健康需求的不断提高，心血管内科护理也在不断发展和完善，逐渐形成了专业化的护理体系和人性化的服务模式。未来，心血管内科护理将继续向着更加科学化、专业化和人性化的方向发展，为患者提供更加优质的护理服务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心血管内科护理的历史与发展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心血管内科护理的核心知识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68" b="17968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68" b="17968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心血管系统概述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心血管系统由心脏、血管和血液组成，负责输送氧气和营养物质，排除废物和二氧化碳。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心血管疾病分类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心血管疾病包括冠心病、高血压、心肌炎、心肌病等，其中冠心病是最常见的类型。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心血管疾病的发病机制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心血管疾病的发病机制复杂，涉及多种因素，如遗传、环境、生活习惯等。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心血管疾病的基本知识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27369" y="2345863"/>
            <a:ext cx="2194560" cy="3169920"/>
            <a:chOff x="1227369" y="2345863"/>
            <a:chExt cx="2194560" cy="3169920"/>
          </a:xfrm>
        </p:grpSpPr>
        <p:sp>
          <p:nvSpPr>
            <p:cNvPr id="3" name="AutoShape 3"/>
            <p:cNvSpPr/>
            <p:nvPr/>
          </p:nvSpPr>
          <p:spPr>
            <a:xfrm>
              <a:off x="1227369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901952" y="1923166"/>
            <a:ext cx="845393" cy="845393"/>
            <a:chOff x="1901952" y="1923166"/>
            <a:chExt cx="845393" cy="845393"/>
          </a:xfrm>
        </p:grpSpPr>
        <p:sp>
          <p:nvSpPr>
            <p:cNvPr id="5" name="AutoShape 5"/>
            <p:cNvSpPr/>
            <p:nvPr/>
          </p:nvSpPr>
          <p:spPr>
            <a:xfrm>
              <a:off x="1901952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743676" y="2345863"/>
            <a:ext cx="2194560" cy="3169920"/>
            <a:chOff x="3743676" y="2345863"/>
            <a:chExt cx="2194560" cy="3169920"/>
          </a:xfrm>
        </p:grpSpPr>
        <p:sp>
          <p:nvSpPr>
            <p:cNvPr id="7" name="AutoShape 7"/>
            <p:cNvSpPr/>
            <p:nvPr/>
          </p:nvSpPr>
          <p:spPr>
            <a:xfrm>
              <a:off x="3743676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4418259" y="1923166"/>
            <a:ext cx="845393" cy="845393"/>
            <a:chOff x="4418259" y="1923166"/>
            <a:chExt cx="845393" cy="845393"/>
          </a:xfrm>
        </p:grpSpPr>
        <p:sp>
          <p:nvSpPr>
            <p:cNvPr id="9" name="AutoShape 9"/>
            <p:cNvSpPr/>
            <p:nvPr/>
          </p:nvSpPr>
          <p:spPr>
            <a:xfrm>
              <a:off x="4418259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6259860" y="2345863"/>
            <a:ext cx="2194560" cy="3169920"/>
            <a:chOff x="6259860" y="2345863"/>
            <a:chExt cx="2194560" cy="3169920"/>
          </a:xfrm>
        </p:grpSpPr>
        <p:sp>
          <p:nvSpPr>
            <p:cNvPr id="11" name="AutoShape 11"/>
            <p:cNvSpPr/>
            <p:nvPr/>
          </p:nvSpPr>
          <p:spPr>
            <a:xfrm>
              <a:off x="6259860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934444" y="1923166"/>
            <a:ext cx="845393" cy="845393"/>
            <a:chOff x="6934444" y="1923166"/>
            <a:chExt cx="845393" cy="845393"/>
          </a:xfrm>
        </p:grpSpPr>
        <p:sp>
          <p:nvSpPr>
            <p:cNvPr id="13" name="AutoShape 13"/>
            <p:cNvSpPr/>
            <p:nvPr/>
          </p:nvSpPr>
          <p:spPr>
            <a:xfrm>
              <a:off x="6934444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8776167" y="2345863"/>
            <a:ext cx="2194560" cy="3169920"/>
            <a:chOff x="8776167" y="2345863"/>
            <a:chExt cx="2194560" cy="3169920"/>
          </a:xfrm>
        </p:grpSpPr>
        <p:sp>
          <p:nvSpPr>
            <p:cNvPr id="15" name="AutoShape 15"/>
            <p:cNvSpPr/>
            <p:nvPr/>
          </p:nvSpPr>
          <p:spPr>
            <a:xfrm>
              <a:off x="8776167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450750" y="1923166"/>
            <a:ext cx="845393" cy="845393"/>
            <a:chOff x="9450750" y="1923166"/>
            <a:chExt cx="845393" cy="845393"/>
          </a:xfrm>
        </p:grpSpPr>
        <p:sp>
          <p:nvSpPr>
            <p:cNvPr id="17" name="AutoShape 17"/>
            <p:cNvSpPr/>
            <p:nvPr/>
          </p:nvSpPr>
          <p:spPr>
            <a:xfrm>
              <a:off x="9450750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AutoShape 18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病情观察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密切观察患者的生命体征，如心率、血压、呼吸等，以及病情变化，及时发现并处理异常情况。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药物治疗护理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根据医嘱正确给药，观察药物疗效及不良反应，及时调整药物剂量或更换药物。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饮食护理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根据患者病情制定合理的饮食计划，控制盐、脂肪、糖的摄入量，增加膳食纤维摄入。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关注患者的心理状态，提供心理支持和疏导，帮助患者树立信心，积极配合治疗和护理。</a:t>
            </a:r>
            <a:endParaRPr lang="en-US" sz="1100"/>
          </a:p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心血管疾病的护理要点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康复锻炼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根据患者的病情和身体状况制定康复计划，包括有氧运动、力量训练等，促进身体康复。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积极改变不良生活习惯，如戒烟、限酒、合理饮食、适量运动等，预防心血管疾病的发生。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控制危险因素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控制血压、血糖、血脂等危险因素，定期进行体检，及早发现并治疗心血管疾病。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心血管疾病的康复与预防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营养需求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心血管疾病患者需要适量的蛋白质、脂肪、碳水化合物、维生素和矿物质等营养素。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饮食原则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控制总热量摄入，保持低盐、低脂、低糖的饮食习惯，增加膳食纤维摄入，保持适量水分摄入。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食物选择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选择富含优质蛋白质的食物，如鱼、瘦肉、豆类等；多食用富含膳食纤维的食物，如蔬菜、水果、全谷类等；减少高脂肪、高胆固醇食物的摄入，如动物内脏、肥肉等。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心血管疾病的营养与饮食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心血管内科护理实践操作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https://d.book118.com/476123153240010032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2024-09-01T08:07:02.867</cp:lastPrinted>
  <dcterms:created xsi:type="dcterms:W3CDTF">2024-09-01T00:07:02Z</dcterms:created>
  <dcterms:modified xsi:type="dcterms:W3CDTF">2024-09-01T00:07:04Z</dcterms:modified>
</cp:coreProperties>
</file>