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D6053-7F7A-4E89-960A-7DE273EC6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AAF50-70E1-45F6-A550-A9C3DFB56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00B9C-B50E-4443-A104-C1F6861B9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BE69E-66E6-4BC6-B62B-89D81F70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E9004-B075-4950-970F-3E8E53F9C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226CF-8267-46A1-AA06-DEF48D1B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FF916E-35C4-4526-9DCB-6D6D8E4FB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5887C-B82F-479E-A5A9-E52BDA622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34983-B909-4375-BF93-E8C6D206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0FE1C-CBC8-4F99-AF3B-7C324429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A5D8F-4FE0-4EB2-8FDE-DEBD63B7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23215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皮革制品行业数据综合分析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供应链管理优化探讨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环保法规影响及应对策略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皮革制品行业是一个庞大的产业，涵盖了鞋类、箱包、服饰、家居用品等多个领域，全球市场规模巨大。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皮革制品行业产业链包括原料皮采购、加工、设计、生产、销售等环节，其中加工环节技术含量高，附加值大。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行业内企业众多，竞争激烈，市场集中度逐渐提高，品牌化、专业化成为发展趋势。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皮革制品行业现状及特点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中国皮革制品行业经过多年发展，已经成为全球最大的皮革制品生产国和出口国，拥有完整的产业链和庞大的消费群体。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欧洲、北美等地区是皮革制品的主要消费市场，对品质和设计要求较高，中国皮革制品在国际市场上具有一定竞争力，但品牌认知度有待提高。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随着消费者需求的多样化，皮革制品行业将更加注重个性化定制服务，满足消费者的个性化需求。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环保意识的提高使得消费者对皮革制品的环保性能要求更高，绿色环保将成为行业发展的重要趋势。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智能制造技术的应用将提高皮革制品行业的生产效率和质量水平，降低生产成本。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智能化制造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品牌化建设将成为皮革制品企业提升竞争力的重要手段，通过品牌建设提高产品的附加值和市场认知度。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原材料供应与成本分析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皮革原材料种类及来源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牛皮是皮革制品行业的主要原材料之一，来源广泛，质量稳定。根据牛的品种、年龄、饲养环境等因素，牛皮的质量和特性会有所不同。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羊皮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羊皮相对于牛皮来说更柔软、轻薄，适合制作一些细腻的皮具产品。羊皮的来源也相对丰富，但质量参差不齐，需要仔细挑选。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人造革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人造革是一种合成材料，具有类似皮革的外观和质感。它的成本较低，易于加工，但耐用性和质感与天然皮革相比有一定差距。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原材料价格波动会直接影响皮革制品的生产成本。当原材料价格上涨时，企业面临成本压力，可能导致产品价格上涨或利润下降。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原材料价格波动还会影响市场竞争格局。当原材料价格上涨时，一些小型或微型企业可能无法承受成本压力而退出市场，大型企业则可能通过规模效应降低成本，从而占据更大市场份额。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为了应对成本压力和市场竞争，企业可能会寻求产品创新，开发新的材料和工艺来降低成本或提高产品附加值。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原材料价格波动对行业影响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企业可以通过与供应商建立长期合作关系、集中采购等方式降低原材料采购成本。同时，密切关注市场动态和价格趋势，合理安排采购计划和预算。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提高生产效率、降低废品率、减少能源消耗等生产管理措施可以有效降低生产成本。此外，引入先进的生产技术和设备也有助于提高生产效率和产品质量。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在产品设计阶段就充分考虑成本控制因素，如选择性价比高的材料和工艺、优化产品结构等。同时，注重产品的实用性和美观性平衡，避免过度追求奢华和浪费。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现代皮革制品设计注重融合时尚元素和实用性，以满足消费者对美观和功能的双重需求。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时尚与实用并存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随着环保意识的提高，皮革制品行业越来越注重使用环保材料和可持续的生产方法。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消费者对个性化产品的需求增加，皮革制品设计趋向于提供定制服务，满足消费者的独特需求。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皮革制品设计理念和流行趋势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设计人才培养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重视设计人才的培养和引进，提升设计团队的整体水平，打造具有品牌特色的设计风格。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加强与国际国内同行的合作与交流，了解最新的设计理念和技术趋势，推动行业的共同进步。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通过引进先进的生产技术和设备，提高生产效率和产品质量，降低成本，增强市场竞争力。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研发能力提升途径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企业内部建立鼓励创新的机制和文化，激发员工的创新潜力，推动产品和技术的持续创新。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67" r="2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增加研发经费的投入，支持新技术、新材料、新工艺的研发和应用，提升企业的核心竞争力。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加强知识产权保护意识，申请专利保护企业的研发成果，避免技术泄露和市场竞争风险。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强化知识产权保护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创新驱动发展战略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生产工艺与设备升级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https://d.book118.com/476123215024010035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2024-09-04T18:29:12.308</cp:lastPrinted>
  <dcterms:created xsi:type="dcterms:W3CDTF">2024-09-04T10:29:12Z</dcterms:created>
  <dcterms:modified xsi:type="dcterms:W3CDTF">2024-09-04T10:29:14Z</dcterms:modified>
</cp:coreProperties>
</file>