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8D719F-53F6-4CFC-B20A-EEE2AE937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0F6BB3-968D-4363-A0E6-C8A0359A8C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6CB8ED-1563-47B7-BC9B-4AEC14883E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303CFC-415F-4E6F-A4D4-A57935683B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D4A357-7725-4E70-BCEE-5AAAA5DB1C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B24572-F76E-44D0-B2FD-A50C7668C0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195766-B49C-49D7-8B4A-C229F5EF0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52B922-AC7E-495A-89E1-2BA3867B2E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549C2C-408E-4EC9-B97E-794088B60E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A3F3AF-70B2-4299-AB4B-046E6C474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130689-01DC-4E42-AFDF-FDEF9DE67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6124112132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电子支付对金融体系的变革性影响调研分析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电子支付概述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电子支付对金融体系的影响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电子支付的优势与挑战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国内外电子支付发展比较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电子支付未来发展趋势及建议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互联网技术的快速发展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随着互联网技术的不断进步，电子支付得以广泛应用，对金融体系产生了深远的影响。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消费者支付习惯的改变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电子支付的便捷性和安全性逐渐改变了消费者的支付习惯，推动了金融体系的变革。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金融创新与监管的挑战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电子支付的发展促进了金融创新，同时也给金融监管带来了新的挑战。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调研目的和范围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调研目的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深入了解电子支付对金融体系的影响，分析电子支付的优势、挑战及未来发展趋势。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调研范围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涵盖电子支付的主要类型、应用领域、市场规模、竞争格局、政策法规等方面。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电子支付概述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电子支付定义及分类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电子支付是指通过电子化的方式，在互联网或其他电子网络上进行的货币支付或资金流转行为。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根据支付方式的不同，电子支付可分为网上支付、移动支付、电话支付、自助终端支付等。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20世纪90年代，随着互联网的普及，电子支付开始起步，主要以信用卡在线支付为主。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进入21世纪后，随着电子商务的快速发展，电子支付逐渐得到广泛应用，出现了支付宝、微信支付等第三方支付平台。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近年来，随着移动支付、生物识别等技术的不断发展，电子支付已经渗透到人们生活的方方面面，成为现代社会不可或缺的一部分。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电子支付发展历程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根据相关数据显示，全球电子支付市场规模不断扩大，预计未来几年将继续保持快速增长。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发展，电子支付将呈现以下趋势：一是支付方式将更加多样化，如生物识别、NFC等技术的应用将推动支付方式创新；二是跨境支付将更加便捷，区块链等技术的应用将提高跨境支付的效率和安全性；三是智能化支付将成为未来发展方向，人工智能、大数据等技术的应用将提高支付的智能化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趋势分析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电子支付市场规模及趋势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电子支付对金融体系的影响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竞争压力增加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电子支付公司凭借技术优势，不断推出创新产品，对传统银行业务造成竞争压力。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客户需求变化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电子支付的便捷性改变了客户的支付习惯和需求，传统银行需要适应这种变化，提供更加便捷、个性化的服务。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业务模式转型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电子支付推动了传统银行业务向线上化、数字化、智能化方向转型，提高了银行业务处理效率。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对传统银行业务的影响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支付效率提升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电子支付通过数字化技术，实现了快速、高效的支付处理，提高了支付体系的整体效率。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支付安全性增强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电子支付采用了先进的加密技术和风险控制手段，提高了支付的安全性。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支付生态变革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电子支付的普及推动了支付生态的变革，促进了电商、共享经济等新型商业模式的发展。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对支付体系的影响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电子支付的跨地域性、匿名性等特点增加了金融监管的难度，需要监管机构加强技术投入和监管创新。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监管难度增加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电子支付的快速发展推动了金融监管政策的调整和完善，以适应新的金融业态。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监管政策调整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电子支付可能引发新的金融风险，如网络安全风险、信用风险等，需要监管机构加强风险防范和应对。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金融风险防范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对金融监管的影响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https://d.book118.com/476124112132010050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2024-09-15T21:15:54.546</cp:lastPrinted>
  <dcterms:created xsi:type="dcterms:W3CDTF">2024-09-15T13:15:54Z</dcterms:created>
  <dcterms:modified xsi:type="dcterms:W3CDTF">2024-09-15T13:15:56Z</dcterms:modified>
</cp:coreProperties>
</file>