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4D80A-94C1-44EF-AC69-66BBBBC49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DA4B1-3AD1-4490-AC92-D47B29D3E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878EA-C9CC-4592-A68A-4B484B78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9C824-3382-49DA-8BC8-D6D0CC6E3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60B456-AAFF-47FA-889D-B0729E0E1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4C45A0-EB50-4D24-9DC2-6142EE21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114B56-A415-4389-A727-C0B4AB564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E12E8-4FA2-4E96-8DA3-B170491EE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0207F-093C-44C2-9982-98E88BBDE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655D1-7BF4-4056-A9B6-DD00D0AFA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A705E-52EA-4447-B4FE-F72A15A67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2423120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感恩节对长辈的感言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感恩之情，溢于言表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长辈的辛勤付出与无私奉献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长辈的善良品质与为人处世之道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长辈的精神力量对我们的影响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感恩节，我们为长辈做些什么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感恩之情，溢于言表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265" b="272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长辈们含辛茹苦，把我们拉扯长大，这份恩情比天高、比海深。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长辈们不仅给予我们生命，更教会我们如何做人、如何待人处事，让我们在成长的道路上少走弯路。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感谢长辈养育之恩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教导我们成长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养育之恩深似海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家风传承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长辈们的言传身教，让我们懂得了什么是家庭、什么是责任、什么是爱，这些家风将代代相传。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铭记教诲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长辈们的教诲言犹在耳，让我们时刻提醒自己要做一个有道德、有良知、有担当的人。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000" b="30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传承家风，铭记教诲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珍惜与长辈的时光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随着年岁的增长，我们越来越意识到与长辈们相处的时光是如此宝贵，每一次相聚都值得我们倍加珍惜。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共度欢乐时光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在感恩节这个特殊的日子里，我们要与长辈们共度欢乐时光，让彼此的心更加贴近。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珍视时光，共度欢乐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长辈的辛勤付出与无私奉献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67" r="15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长辈们默默承担家务，让家庭温馨整洁，给我们提供舒适的生活环境。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操持家务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他们关心每个家庭成员的生活起居，无私付出，让我们感受到家的温暖。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照顾家人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为家庭默默耕耘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关心晚辈成长，倾注心血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教育引导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长辈们关心我们的成长，耐心教导，传授知识和经验，让我们茁壮成长。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支持鼓励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他们鼓励我们追求梦想，支持我们的决定，让我们有勇气面对挑战。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长辈们将家族传统和价值观传承给我们，让我们铭记家族荣誉。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传承家族文化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他们关注我们的未来，给予我们宝贵建议，让我们在人生道路上少走弯路。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引领未来方向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传承智慧，引领未来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长辈的善良品质与为人处世之道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https://d.book118.com/476124231204010055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2024-09-23T10:28:13.749</cp:lastPrinted>
  <dcterms:created xsi:type="dcterms:W3CDTF">2024-09-23T02:28:13Z</dcterms:created>
  <dcterms:modified xsi:type="dcterms:W3CDTF">2024-09-23T02:28:15Z</dcterms:modified>
</cp:coreProperties>
</file>