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E6E0E-DE26-41AC-82BE-685AFB3C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0B4AA-2E88-4CB6-8230-AB745548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60252-FD4A-4377-8D56-F4CD6D135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C2F9E-D7C7-40A4-A090-C0ADE4E0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D153F-1C2A-44AF-87ED-B0DDEAA3F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31C11-6660-4FBE-869E-CE6BDA9C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DC338-F616-42F3-BBD3-10F61359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5A3E0-63A5-4FD3-9D8F-BF103E1B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F38D3-1A35-410F-AD8F-0C9A92BC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B2D2C-948E-45DD-BB29-0037CED9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C9662-C7B0-4A41-96ED-4AF4347E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0214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居家安全我来守护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居家安全意识培养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防盗防抢措施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防火灭火常识及技巧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紧急情况下自救互救方法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家用电器短路、煤气泄漏、燃烧物品等可能引发火灾。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014" b="1401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门窗不锁、贵重物品随意放置等可能招致盗窃。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家具尖角、地板湿滑、电线裸露等可能造成意外伤害。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掌握火警电话、火灾逃生路线、灭火器等基本消防知识。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458" b="14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了解防盗门窗、报警器等家庭防盗设施，学会如何设置和使用。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学习基本的急救技能，如止血、包扎、心肺复苏等。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急救常识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学习基本安全知识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9" b="129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398" b="27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不轻信陌生人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不随意给陌生人开门，不轻易透露个人信息。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注意用电安全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不乱拉乱接电线，不使用破损的电器和插座。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不在马路上玩耍，不随意穿越马路，遵守交通信号灯。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00" r="148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使用电器前，应检查电器线路是否完好，避免使用破损或老化的电器。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严格按照电器说明书操作，不超负荷使用电器，避免引发事故。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电器使用完毕后，应及时关闭电源，拔掉插头，以节约用电和避免意外。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家庭用电设备应安装漏电保护器，确保在发生漏电时及时切断电源。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湿手不要触摸电器和开关，以免发生触电事故。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教育儿童不要玩耍电器和插座，避免发生意外触电。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200" r="92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预防触电措施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发生电器火灾时，首先切断电源，然后用干粉灭火器或沙土进行灭火。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切勿用水直接泼向电器火灾，以免引发触电和爆炸。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若火势较大无法控制，应立即拨打119报警电话，等待消防人员到场救援。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708" r="2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58" r="215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应对电器火灾方法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防盗防抢措施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购买时选择有品牌、质量可靠的锁具，避免使用劣质产品。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选择高质量的门窗锁具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在门窗上安装防盗网，可以有效防止窃贼破窗而入。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安装防盗网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定期检查锁具是否损坏或老化，及时更换，确保锁具处于良好状态。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定期检查和更换锁具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门窗锁具选购与安装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将贵重物品放入保险箱内，保险箱要固定在墙体或地板上，防止被搬走。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使用保险箱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尽量不要将贵重物品暴露在显眼的位置，可以将其隐藏在家中的隐蔽处。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隐藏贵重物品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0" r="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在贵重物品上留下独特的标记或刻上名字，以便在物品被盗后能够更容易地辨认和追回。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留下标记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贵重物品保管方法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https://d.book118.com/476130214042010045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2024-09-13T22:50:20.011</cp:lastPrinted>
  <dcterms:created xsi:type="dcterms:W3CDTF">2024-09-13T14:50:20Z</dcterms:created>
  <dcterms:modified xsi:type="dcterms:W3CDTF">2024-09-13T14:50:22Z</dcterms:modified>
</cp:coreProperties>
</file>