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F359F-D8B5-4517-AC2A-9660295E5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B2979-1C2C-4650-86BE-16E05A247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2E6B7-710A-450F-8C57-ABC5E7C28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E634D-B9AB-4282-A427-7F41AF2E4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D42119-5D79-4C09-82C7-A3C6F1CE3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EE5ADA-0DD9-406F-86AC-1C10A059B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5D289D-B28C-4A0F-92CA-8C5ADB6A5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87E89-5F67-4ACA-80E7-C1008BE36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E5543-8C8A-46A1-9A26-FF02A41D9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D86E2-7B5A-469A-96B6-385CF23B0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F9B72-12B9-4EBD-9A64-8FD899604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3111105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新生儿42天查体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新生儿42天查体的目的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新生儿42天查体的项目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新生儿42天查体的注意事项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新生儿42天查体的后续工作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新生儿42天查体的目的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通过测量体重，可以了解新生儿在出生后的体重增长情况，判断其营养状况。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头围和胸围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测量身高可以评估新生儿骨骼发育是否正常。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头围和胸围的测量可以反映新生儿的脑部和胸部发育状况。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了解新生儿的生长发育情况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" b="12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筛查先天性疾病和遗传性疾病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通过查体，医生可以对新生儿的外观进行检查，发现是否有先天性缺陷或遗传性疾病的迹象，如先天性心脏病、先天性髋关节发育不良等。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医生会检查新生儿的听力、视力等感知器官是否正常。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955" b="2195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通过查体，医生可以评估新生儿的营养状况，如贫血、维生素缺乏等，并根据需要给予相应的治疗和指导。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评估新生儿的营养状况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新生儿42天查体的项目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387" r="24387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387" r="2438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通过测量宝宝的身高，可以了解宝宝的生长发育情况，判断宝宝是否达到同龄儿童的标准身高。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身高测量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体重是反映宝宝营养状况的重要指标，通过测量宝宝的体重，可以评估宝宝的营养状况和生长速度。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体重测量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身高和体重测量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" r="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头围反映了宝宝的脑部发育情况，通过测量宝宝的头围，可以评估宝宝的脑容量和脑发育状况。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胸围反映了宝宝的胸腔发育情况，通过测量宝宝的胸围，可以评估宝宝的呼吸系统和循环系统发育状况。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头围和胸围测量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胸围测量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头围测量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26" r="330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66" r="296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听力筛查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听力障碍是常见的先天性缺陷之一，早期发现和干预对宝宝的言语和语言发展至关重要。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听力筛查是通过一系列听力测试，检查宝宝是否有听力障碍或听力损失。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视力筛查是通过一系列视力测试，检查宝宝是否有视力障碍或视力问题。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视力障碍会影响宝宝的视觉感知和认知发展，早期发现和干预有助于预防和治疗视力问题。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视力筛查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心肺功能检查是通过听诊、心电图、超声心动图等手段，检查宝宝的心脏和呼吸系统功能是否正常。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心肺功能异常会影响宝宝的生长发育和健康状况，及时发现和治疗有助于预防并发症的发生。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心肺功能检查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血常规检查是通过抽取宝宝的静脉血液，检查血液中红细胞、白细胞、血小板等指标是否正常。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血常规检查可以反映宝宝的造血功能、免疫功能和营养状况，对于早期发现和诊断贫血、感染等疾病具有重要意义。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血常规检查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https://d.book118.com/476131111050010045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2024-09-14T00:09:56.741</cp:lastPrinted>
  <dcterms:created xsi:type="dcterms:W3CDTF">2024-09-13T16:09:56Z</dcterms:created>
  <dcterms:modified xsi:type="dcterms:W3CDTF">2024-09-13T16:09:58Z</dcterms:modified>
</cp:coreProperties>
</file>