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9C5067-2FF0-4695-8F9C-678547B2B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0B168C-95E3-45E8-90BD-FD59A9A998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687AA1-1F7C-4020-A9F8-BC8951F34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4B04C9-0753-4A5E-994D-913C759D2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090419-1F02-472C-AC44-DE3D554AAB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41676C-C1FD-4DEB-8464-EA9FBB509C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704172-7C71-4FE2-94C9-B21FE899E0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B7C4E7-9E35-4FCB-A2F4-6405229EE0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9699C9-5A39-4CB8-90F2-F29359B828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D3C275-77C7-480C-B988-476B6A140F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00C3C8-1801-46E3-B7A9-F90F7A913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13120103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智能教育：创造个性化评价方式</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智能教育现状及发展趋势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个性化评价方式的重要性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智能技术在个性化评价中的应用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个性化评价方式的实践案例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随着互联网和人工智能技术的快速发展，教育领域正经历着前所未有的变革。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传统的标准化评价方式无法充分反映学生的个性化特点和全面发展，亟待改进。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传统评价方式的局限性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信息化时代</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通过智能教育技术，创造个性化评价方式，更准确地评估学生的学习成果和潜力。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个性化评价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教育公平性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提升教育质量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708" r="2070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借助智能教育手段，打破地域和资源限制，实现更广泛的教育公平。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利用大数据和人工智能技术，对教育过程进行精细化管理和优化，提高教育质量。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智能教育现状及发展趋势</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3568" r="356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智能教育现状分析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技术应用广泛</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智能教育已经渗透到教育的各个环节，如课堂教学、作业批改、学生管理等，提高了教育效率和质量。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个性化教育初步实现</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通过大数据分析和人工智能技术，智能教育能够针对学生的个体差异提供个性化的学习资源和教学方法。</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教育资源不均衡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虽然智能教育带来了很多便利，但是优质教育资源仍然集中在少数地区和学校，导致教育公平性问题突出。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AI与教育的深度融合</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随着人工智能技术的不断发展，未来智能教育将更加注重AI与教育的深度融合，实现更加智能化、个性化的教学。</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教育大数据将成为智能教育的重要支撑，通过数据挖掘和分析，能够更好地了解学生的学习情况和需求，为个性化教育提供更有力的支持。</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未来智能教育硬件将更加普及，如智能黑板、智能课桌等，这些硬件将为学生提供更加便捷、高效的学习体验。</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教育机器人是智能教育的重要组成部分，未来教育机器人将更加智能化、人性化，能够为学生提供更加个性化的学习辅导和情感陪伴。</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教育大数据的挖掘与应用</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智能教育硬件的普及</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教育机器人的发展与应用</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个性化评价方式的重要性</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评价结果片面</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传统评价方式往往只注重学生的知识掌握情况，而忽略了学生的学习过程、学习方法、情感态度等方面的评价，评价结果较为片面。</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标准化测试的限制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传统评价方式通常采用标准化测试，这种方式无法充分反映学生的个性化特点和需求，忽略了每个学生的独特性和差异性。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抑制学生创造力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传统评价方式强调答案的唯一性和标准性，限制了学生的思维方式和创造力发挥，不利于培养学生的创新精神和实践能力。</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651" r="17651"/>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941" r="14941"/>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传统评价方式的局限性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提高评价准确性</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个性化评价方式能够更准确地评价学生的学习情况和成果，避免了传统评价方式的片面性和主观性，提高了评价的准确性和公正性。</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尊重学生个体差异</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个性化评价方式能够充分尊重学生的个体差异，根据学生的不同特点和需求制定个性化的评价方案，更加贴近学生的实际情况。</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促进学生全面发展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个性化评价方式不仅关注学生的知识掌握情况，还注重学生的学习过程、学习方法、情感态度等方面的评价，有利于促进学生的全面发展。</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激发学生创造力</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个性化评价方式鼓励学生自由发挥和创造，提倡多元化的思维方式和答案，有利于激发学生的创造力和创新精神。</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个性化评价方式的优势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智能技术在个性化评价中的应用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04</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通过在线学习平台、教育管理系统等渠道收集学生的学习行为、成绩、反馈等数据。</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99" r="16699"/>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数据收集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运用数据挖掘、机器学习等技术对数据进行处理和分析，发现学生的学习特点、需求和问题。</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数据分析</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将分析结果应用于个性化评价，为每个学生提供定制化的学习建议和反馈。</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数据应用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https://d.book118.com/476131201033010053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2024-09-19T20:23:20.179</cp:lastPrinted>
  <dcterms:created xsi:type="dcterms:W3CDTF">2024-09-19T12:23:20Z</dcterms:created>
  <dcterms:modified xsi:type="dcterms:W3CDTF">2024-09-19T12:23:22Z</dcterms:modified>
</cp:coreProperties>
</file>