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500B3-A855-47F6-8B93-FE3BB5FA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891D2-0B7B-43A6-A5D6-FCDA6656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8D8D0-C936-4AC8-990C-D4DDF6DE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872D2-B571-499C-9AC9-4A007D25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10368-6301-448C-B700-1BAE082F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CBE3B-EC80-4963-A07F-8AEE79B0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F9CAA-68CC-4513-9271-4DD50B64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64922-120A-4D48-B2E7-D816CF80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6EB73-2F8E-4BD0-96BD-07681764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B18AC-4178-435B-894A-DC765AE20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6F8F-0581-4BE0-9A41-95DA0E94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204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营销与广告机构行业的人才培养与社交媒体营销策略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案例分享：成功企业如何运用社交媒体实现营销目标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挑战与对策：如何应对行业变革和市场竞争压力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总结与展望：携手共创美好未来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营销与广告机构行业规模庞大，涉及多个领域，包括品牌策划、广告设计、公关活动、数字营销等。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837" r="783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行业内竞争激烈，大型跨国广告公司和本土专业机构并存，同时新兴的数字营销公司也在迅速崛起。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58" r="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营销与广告机构主要为客户提供一站式服务，包括策略制定、创意设计、媒介投放、效果评估等。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营销与广告机构行业现状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营销与广告机构行业经历了从传统媒体广告到数字营销的转型，随着互联网和移动设备的普及，数字营销逐渐成为主流。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互联网和社交媒体的兴起对营销与广告机构行业产生了深远影响，推动了行业的变革和创新。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关键转折点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行业发展历程及关键转折点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随着人工智能、大数据等技术的发展，营销与广告机构将更加注重数字化和智能化服务，提高营销效率和精准度。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营销与广告机构将与其他行业进行跨界融合，如与文化创意产业、科技产业等合作，创造更多元化的营销方式。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社交媒体在营销中的地位将越来越重要，营销与广告机构将更加注重社交媒体营销策略的制定和执行。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人才需求与培养策略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创意型人才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数据分析人才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社交媒体运营人才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跨境营销人才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389" r="123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244" r="112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具备创新思维和创意能力，能够为客户提供有吸引力的广告创意。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具备数据挖掘和分析能力，能够运用数据为营销策略提供有力支持。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熟悉社交媒体平台和运营规则，能够制定并执行有效的社交媒体营销策略。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具备跨文化交流和国际营销能力，能够为企业拓展海外市场提供助力。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培养具备创新精神、实践能力和国际视野的高素质营销与广告人才。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面向营销与广告机构行业，培养适应行业发展需求的专业人才，提升行业整体水平。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构建以市场营销、广告创意、数据分析、社交媒体运营等为核心的课程体系，注重理论与实践的结合。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采用案例分析、项目实践、团队合作等多元化教学方法，提高学生的实践能力和团队协作能力。同时，引入行业导师制度，邀请业内专家参与教学，提升学生的行业认知度和职业素养。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社交媒体营销策略制定与实施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社交媒体平台选择及资源整合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根据目标受众特征、行业趋势和内容营销策略，选择适合的社交媒体平台，如微信、微博、抖音等。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整合企业内部资源，包括品牌、产品、服务、新闻等，以及外部资源，如KOL、网红、明星等，形成强大的营销矩阵。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62" r="20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结合品牌调性和目标受众喜好，制定具有吸引力和传播力的内容创意，包括文案、图片、视频等。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根据社交媒体平台特性和内容创意，制定有效的传播策略，包括发布时间、发布频率、互动方式等，以提高内容的曝光度和传播效果。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内容创意与传播策略制定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https://d.book118.com/476132044011010050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2024-09-15T03:54:50.249</cp:lastPrinted>
  <dcterms:created xsi:type="dcterms:W3CDTF">2024-09-14T19:54:50Z</dcterms:created>
  <dcterms:modified xsi:type="dcterms:W3CDTF">2024-09-14T19:54:52Z</dcterms:modified>
</cp:coreProperties>
</file>