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926667-491E-49B7-B25F-17D12DC81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6B011-23C8-4DD0-852E-1D11561EE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0651C-8B73-48A4-9EFA-6F8C92FAA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2014C-5D0C-4FF1-AD95-AB4DF0129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C558DD-152E-40DD-9AE3-985E1F949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B7EFFE-1E33-450A-BF86-8903C0714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81FB51-07FF-4619-A5A9-E9A93E822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FDE3D-514D-4FF6-A138-313633227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0E6FD8-43D0-4A71-A984-BFC88BF48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D8511-F18D-453C-9EEE-147749E7B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44C16-1567-4E7B-A942-84138F80C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3224320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呼吸道疾病预防与控制手册有效使用消毒剂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呼吸道疾病概述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消毒剂在呼吸道疾病预防中作用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家庭环境中呼吸道疾病预防与控制措施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学校和幼儿园等公共场所防控策略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医疗机构内呼吸道疾病预防与控制实践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总结：提高公众对呼吸道疾病预防意识，科学使用消毒剂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呼吸道疾病概述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由病毒引起的上呼吸道感染，症状包括鼻塞、流涕、咳嗽等。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由流感病毒引起的急性呼吸道传染病，症状包括发热、头痛、肌痛等。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一种慢性气道炎症性疾病，症状包括喘息、气急、胸闷等。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哮喘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由细菌、病毒等病原体引起的肺部感染，症状包括发热、咳嗽、呼吸困难等。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684" r="1968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常见呼吸道疾病类型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病毒或细菌感染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呼吸道疾病的主要病因，如感冒、流感等由病毒引起，肺炎等可由细菌引起。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如哮喘可由吸入过敏原（如花粉、尘螨等）引发。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如吸烟、空气污染等环境因素可增加呼吸道疾病的风险。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个体因素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年龄、免疫力、遗传等因素也可影响呼吸道疾病的发病风险。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呼吸道疾病的症状因疾病类型而异，常见症状包括发热、咳嗽、呼吸困难、喘息等。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医生会根据患者症状、体征及实验室检查结果进行综合诊断。常用的检查方法包括血液检查、X光检查、肺功能检查等。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消毒剂在呼吸道疾病预防中作用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971" r="1297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消毒剂通过破坏病原体的细胞壁、蛋白质或遗传物质，使其失去活性，从而达到消毒的目的。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消毒原理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消毒剂可用于空气、物体表面、手部和医疗器械等的消毒，是预防和控制呼吸道疾病传播的重要手段之一。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消毒原理及适用范围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使用注意事项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注意消毒剂的浓度和作用时间，确保消毒效果。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存放时要远离火源和儿童触及的地方，避免误食或误用。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常见消毒剂类型：含氯消毒剂、过氧化物类消毒剂、醛类消毒剂、醇类消毒剂等。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按照说明书规范使用，避免过度使用或滥用。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使用过程中要注意个人防护，避免对皮肤、眼睛等造成刺激或损伤。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常见消毒剂类型及使用注意事项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根据消毒对象和需求选择合适的消毒剂类型和浓度。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使用时要按照规范操作，确保消毒剂充分接触消毒对象，并达到规定的消毒时间。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在使用前要认真阅读说明书，了解使用方法和注意事项。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使用后要及时清洗双手和消毒工具，避免残留物对皮肤和环境造成污染。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正确选择和使用消毒剂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家庭环境中呼吸道疾病预防与控制措施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定期开窗通风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每天至少两次，每次30分钟以上，使室内空气流通，降低病毒浓度。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使用空气净化器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选择具有去除病毒、细菌功能的空气净化器，并定期更换滤网。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控制室内湿度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保持室内湿度在40%-60%之间，有利于呼吸道健康。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室内空气流通与清洁保持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对门把手、桌面、手机等频繁接触的物品表面进行定期消毒，可使用75%酒精或含氯消毒剂。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频繁接触物品消毒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定期使用清水或清洁剂擦拭家具和地面，保持清洁。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家具和地面清洁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餐具可用煮沸或高温蒸汽消毒，也可用含氯消毒剂浸泡消毒。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餐具消毒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家居物品表面清洁和消毒方法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https://d.book118.com/476132243203010040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2024-09-07T07:07:18.037</cp:lastPrinted>
  <dcterms:created xsi:type="dcterms:W3CDTF">2024-09-06T23:07:18Z</dcterms:created>
  <dcterms:modified xsi:type="dcterms:W3CDTF">2024-09-06T23:07:20Z</dcterms:modified>
</cp:coreProperties>
</file>