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6C335-21A4-4281-814A-82097A525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7601B-0ACE-40C1-9DB6-93E5964CC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16CD6-39E3-4D6F-9CC0-346225C43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75E35-C2FB-4639-B4C0-C99DD8008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EB85CD-ADF7-49FD-A7E1-C08304AE4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537DC-73E0-4EEE-A8C4-5C5375A4B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7CB29C-FFA0-4358-A983-4D5409ECA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8F984-C13B-43FC-B95A-558204EB2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776A4-BE96-4E77-977D-D7265C066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5DAEE-1A4F-48C0-B4DA-B57BB2520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35498-F09D-4372-9EDD-134EE0BF4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3304413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初级消防知识培训课件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初级消防员职责与素质要求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现场演练与案例分析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B类火灾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指液体或可熔化的固体物质火灾。如煤油、柴油、原油，甲醇、乙醇、沥青、石蜡等火灾。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根据可燃物的类型和燃烧特性，火灾可分为A、B、C、D四类。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C类火灾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指气体火灾。如煤气、天然气、甲烷、乙烷、丙烷、氢气等火灾。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A类火灾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指固体物质火灾。这种物质往往具有有机物质性质，一般在燃烧时产生灼热的余烬。如木材、煤、棉、毛、麻、纸张等火灾。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D类火灾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指金属火灾。如钾、钠、镁、铝镁合金等火灾。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可燃物、助燃物（氧化剂）和引火源（温度）。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灭火原理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破坏燃烧三要素中的任何一个，即可达到灭火的目的。具体方法包括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冷却法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降低燃烧物的温度至其着火点以下，使燃烧停止。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窒息法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隔绝空气或稀释空气中的氧含量，使燃烧物得不到足够的氧气而熄灭。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隔离法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将正在燃烧的物质与未燃烧的物质分开，中断可燃物质的供给，使火源孤立，火势不能蔓延。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化学抑制法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使用灭火剂参与到燃烧反应中，使燃烧的链式反应中断，从而达到灭火的效果。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常见易燃物品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易产生静电的场所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易产生火花的场所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易燃物品的储存和使用不当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易燃易爆物品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易燃易爆场所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汽油、煤油、柴油、酒精、油漆、香蕉水、松香水、打火机气体等。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如油库、气瓶库、化学品仓库等。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如易燃液体、易燃固体、自燃物品和遇湿易燃物品等。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如加油站、油漆车间等。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如焊接车间、金属加工车间等。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如违规存放易燃物品，使用明火或高温设备时未采取防护措施等。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常见易燃物品与危险源识别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https://d.book118.com/476133044134010035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2024-09-05T11:05:12.780</cp:lastPrinted>
  <dcterms:created xsi:type="dcterms:W3CDTF">2024-09-05T03:05:12Z</dcterms:created>
  <dcterms:modified xsi:type="dcterms:W3CDTF">2024-09-05T03:05:14Z</dcterms:modified>
</cp:coreProperties>
</file>