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5"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hyperlink" Target="http://weibo.com/teliss" TargetMode="External" /><Relationship Id="rId2" Type="http://schemas.openxmlformats.org/officeDocument/2006/relationships/hyperlink" Target="http://teliss.blog.163.com/" TargetMode="External"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552C06D-2E48-48C4-93D6-BA818CC43D5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D90E24E-6601-40D8-AFDB-058F7337CFE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1F759B15-87C3-4140-AE9A-90BE59CCFB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2E5681E-9878-4044-BDD9-C1B2EE91350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66342D3-E2E7-400F-9C02-D5CA633A1E3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AA344BC-1254-4B9A-975A-ED68BC9CD0C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F85B71C-EDFD-4B22-8F9D-82C31A5F0F5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4AB108C-0575-4662-ABB7-72503211081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A396EEE-A11F-4CB6-A840-19CB92C4E9F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EF0B0C8-392B-40E8-8081-72642D8CB88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404D3D6-2262-4B27-B73F-CD7F155ED26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2978650"/>
            <a:ext cx="12192000" cy="387935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 name="Freeform 6">
            <a:extLst>
              <a:ext uri="{FF2B5EF4-FFF2-40B4-BE49-F238E27FC236}">
                <a16:creationId xmlns:a16="http://schemas.microsoft.com/office/drawing/2014/main" id="{D42C2ACE-9115-784A-0396-870EA0F020A0}"/>
              </a:ext>
            </a:extLst>
          </p:cNvPr>
          <p:cNvSpPr>
            <a:spLocks noEditPoints="1"/>
          </p:cNvSpPr>
          <p:nvPr userDrawn="1"/>
        </p:nvSpPr>
        <p:spPr bwMode="auto">
          <a:xfrm>
            <a:off x="4373366" y="2971800"/>
            <a:ext cx="3445268" cy="1729528"/>
          </a:xfrm>
          <a:custGeom>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2">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TextBox 15">
            <a:extLst>
              <a:ext uri="{FF2B5EF4-FFF2-40B4-BE49-F238E27FC236}">
                <a16:creationId xmlns:a16="http://schemas.microsoft.com/office/drawing/2014/main" id="{965DEE1C-802A-AD2D-EA33-CC66AAB76B24}"/>
              </a:ext>
            </a:extLst>
          </p:cNvPr>
          <p:cNvSpPr txBox="1"/>
          <p:nvPr userDrawn="1"/>
        </p:nvSpPr>
        <p:spPr>
          <a:xfrm>
            <a:off x="5301594" y="346115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bg1"/>
                </a:solidFill>
                <a:latin typeface="Agency FB" panose="020b0503020202020204" pitchFamily="34" charset="0"/>
                <a:ea typeface="Adobe 宋体 Std L" pitchFamily="18" charset="-122"/>
              </a:rPr>
              <a:t>Index</a:t>
            </a:r>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521480" y="2429055"/>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383793" y="4813526"/>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bg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sp>
        <p:nvSpPr>
          <p:cNvPr id="44" name="矩形 55">
            <a:extLst>
              <a:ext uri="{FF2B5EF4-FFF2-40B4-BE49-F238E27FC236}">
                <a16:creationId xmlns:a16="http://schemas.microsoft.com/office/drawing/2014/main" id="{239F7F09-6533-7045-7815-DA67D3E547F3}"/>
              </a:ext>
            </a:extLst>
          </p:cNvPr>
          <p:cNvSpPr/>
          <p:nvPr userDrawn="1"/>
        </p:nvSpPr>
        <p:spPr>
          <a:xfrm>
            <a:off x="1" y="743"/>
            <a:ext cx="1038617" cy="6148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45" name="组合 56">
            <a:extLst>
              <a:ext uri="{FF2B5EF4-FFF2-40B4-BE49-F238E27FC236}">
                <a16:creationId xmlns:a16="http://schemas.microsoft.com/office/drawing/2014/main" id="{98158323-9626-BE04-2E07-5B21FB168F33}"/>
              </a:ext>
            </a:extLst>
          </p:cNvPr>
          <p:cNvGrpSpPr/>
          <p:nvPr userDrawn="1"/>
        </p:nvGrpSpPr>
        <p:grpSpPr>
          <a:xfrm>
            <a:off x="203430" y="743"/>
            <a:ext cx="607409" cy="882240"/>
            <a:chOff x="841003" y="360040"/>
            <a:chExt cx="504056" cy="836712"/>
          </a:xfrm>
          <a:gradFill>
            <a:gsLst>
              <a:gs pos="0">
                <a:srgbClr val="0E1A40"/>
              </a:gs>
              <a:gs pos="100000">
                <a:srgbClr val="2F5EB0"/>
              </a:gs>
            </a:gsLst>
            <a:lin ang="13800000" scaled="0"/>
          </a:gradFill>
        </p:grpSpPr>
        <p:sp>
          <p:nvSpPr>
            <p:cNvPr id="46" name="矩形 57">
              <a:extLst>
                <a:ext uri="{FF2B5EF4-FFF2-40B4-BE49-F238E27FC236}">
                  <a16:creationId xmlns:a16="http://schemas.microsoft.com/office/drawing/2014/main" id="{7F34C17F-D534-DBBD-A6CC-DD1CDCEECD98}"/>
                </a:ext>
              </a:extLst>
            </p:cNvPr>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7" name="等腰三角形 58">
              <a:extLst>
                <a:ext uri="{FF2B5EF4-FFF2-40B4-BE49-F238E27FC236}">
                  <a16:creationId xmlns:a16="http://schemas.microsoft.com/office/drawing/2014/main" id="{2B2CA5F1-4BD6-1D9B-93D0-D2855FEDD144}"/>
                </a:ext>
              </a:extLst>
            </p:cNvPr>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9" name="KSO_Shape">
            <a:extLst>
              <a:ext uri="{FF2B5EF4-FFF2-40B4-BE49-F238E27FC236}">
                <a16:creationId xmlns:a16="http://schemas.microsoft.com/office/drawing/2014/main" id="{92BEF265-33ED-111C-A0BF-F293B470570C}"/>
              </a:ext>
            </a:extLst>
          </p:cNvPr>
          <p:cNvSpPr/>
          <p:nvPr userDrawn="1"/>
        </p:nvSpPr>
        <p:spPr bwMode="auto">
          <a:xfrm>
            <a:off x="352751" y="269205"/>
            <a:ext cx="308767" cy="23414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6" name="Freeform 5">
            <a:extLst>
              <a:ext uri="{FF2B5EF4-FFF2-40B4-BE49-F238E27FC236}">
                <a16:creationId xmlns:a16="http://schemas.microsoft.com/office/drawing/2014/main" id="{631CE7BE-695D-AEFD-7EA0-6EF05C0AEE80}"/>
              </a:ext>
            </a:extLst>
          </p:cNvPr>
          <p:cNvSpPr/>
          <p:nvPr userDrawn="1"/>
        </p:nvSpPr>
        <p:spPr bwMode="auto">
          <a:xfrm>
            <a:off x="6095468" y="1247840"/>
            <a:ext cx="861448" cy="1723960"/>
          </a:xfrm>
          <a:custGeom>
            <a:gdLst>
              <a:gd name="T0" fmla="*/ 0 w 6745"/>
              <a:gd name="T1" fmla="*/ 13488 h 13488"/>
              <a:gd name="T2" fmla="*/ 6745 w 6745"/>
              <a:gd name="T3" fmla="*/ 1807 h 13488"/>
              <a:gd name="T4" fmla="*/ 0 w 6745"/>
              <a:gd name="T5" fmla="*/ 0 h 13488"/>
              <a:gd name="T6" fmla="*/ 0 w 6745"/>
              <a:gd name="T7" fmla="*/ 13488 h 13488"/>
            </a:gd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6">
            <a:extLst>
              <a:ext uri="{FF2B5EF4-FFF2-40B4-BE49-F238E27FC236}">
                <a16:creationId xmlns:a16="http://schemas.microsoft.com/office/drawing/2014/main" id="{8BE4F831-D1D8-263E-47A5-CCD4D4B71BC2}"/>
              </a:ext>
            </a:extLst>
          </p:cNvPr>
          <p:cNvSpPr>
            <a:spLocks noEditPoints="1"/>
          </p:cNvSpPr>
          <p:nvPr userDrawn="1"/>
        </p:nvSpPr>
        <p:spPr bwMode="auto">
          <a:xfrm>
            <a:off x="6089079" y="1241451"/>
            <a:ext cx="874226" cy="1736738"/>
          </a:xfrm>
          <a:custGeom>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2"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7">
            <a:extLst>
              <a:ext uri="{FF2B5EF4-FFF2-40B4-BE49-F238E27FC236}">
                <a16:creationId xmlns:a16="http://schemas.microsoft.com/office/drawing/2014/main" id="{BBEB2545-68E8-D1B4-B8AE-0DC32BC8AFCD}"/>
              </a:ext>
            </a:extLst>
          </p:cNvPr>
          <p:cNvSpPr/>
          <p:nvPr userDrawn="1"/>
        </p:nvSpPr>
        <p:spPr bwMode="auto">
          <a:xfrm>
            <a:off x="6095468" y="1478908"/>
            <a:ext cx="1492892" cy="1492892"/>
          </a:xfrm>
          <a:custGeom>
            <a:gdLst>
              <a:gd name="T0" fmla="*/ 0 w 5841"/>
              <a:gd name="T1" fmla="*/ 5840 h 5840"/>
              <a:gd name="T2" fmla="*/ 5841 w 5841"/>
              <a:gd name="T3" fmla="*/ 2468 h 5840"/>
              <a:gd name="T4" fmla="*/ 3373 w 5841"/>
              <a:gd name="T5" fmla="*/ 0 h 5840"/>
              <a:gd name="T6" fmla="*/ 0 w 5841"/>
              <a:gd name="T7" fmla="*/ 5840 h 5840"/>
            </a:gd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8">
            <a:extLst>
              <a:ext uri="{FF2B5EF4-FFF2-40B4-BE49-F238E27FC236}">
                <a16:creationId xmlns:a16="http://schemas.microsoft.com/office/drawing/2014/main" id="{B8655BB8-C5F1-78AD-135B-390A31C237F4}"/>
              </a:ext>
            </a:extLst>
          </p:cNvPr>
          <p:cNvSpPr>
            <a:spLocks noEditPoints="1"/>
          </p:cNvSpPr>
          <p:nvPr userDrawn="1"/>
        </p:nvSpPr>
        <p:spPr bwMode="auto">
          <a:xfrm>
            <a:off x="6089079" y="1472519"/>
            <a:ext cx="1505670" cy="1505670"/>
          </a:xfrm>
          <a:custGeom>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9">
            <a:extLst>
              <a:ext uri="{FF2B5EF4-FFF2-40B4-BE49-F238E27FC236}">
                <a16:creationId xmlns:a16="http://schemas.microsoft.com/office/drawing/2014/main" id="{5B22642A-AEFC-42C0-63DA-A1B2D84A6B93}"/>
              </a:ext>
            </a:extLst>
          </p:cNvPr>
          <p:cNvSpPr/>
          <p:nvPr userDrawn="1"/>
        </p:nvSpPr>
        <p:spPr bwMode="auto">
          <a:xfrm>
            <a:off x="6095468" y="2109288"/>
            <a:ext cx="1723960" cy="862512"/>
          </a:xfrm>
          <a:custGeom>
            <a:gdLst>
              <a:gd name="T0" fmla="*/ 0 w 6745"/>
              <a:gd name="T1" fmla="*/ 3372 h 3372"/>
              <a:gd name="T2" fmla="*/ 6745 w 6745"/>
              <a:gd name="T3" fmla="*/ 3372 h 3372"/>
              <a:gd name="T4" fmla="*/ 5841 w 6745"/>
              <a:gd name="T5" fmla="*/ 0 h 3372"/>
              <a:gd name="T6" fmla="*/ 0 w 6745"/>
              <a:gd name="T7" fmla="*/ 3372 h 3372"/>
            </a:gd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2EA7E0"/>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0">
            <a:extLst>
              <a:ext uri="{FF2B5EF4-FFF2-40B4-BE49-F238E27FC236}">
                <a16:creationId xmlns:a16="http://schemas.microsoft.com/office/drawing/2014/main" id="{F484B473-B439-D923-BFAD-4428D8F8C688}"/>
              </a:ext>
            </a:extLst>
          </p:cNvPr>
          <p:cNvSpPr>
            <a:spLocks noEditPoints="1"/>
          </p:cNvSpPr>
          <p:nvPr userDrawn="1"/>
        </p:nvSpPr>
        <p:spPr bwMode="auto">
          <a:xfrm>
            <a:off x="6089079" y="2103963"/>
            <a:ext cx="1736738" cy="874226"/>
          </a:xfrm>
          <a:custGeom>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23">
            <a:extLst>
              <a:ext uri="{FF2B5EF4-FFF2-40B4-BE49-F238E27FC236}">
                <a16:creationId xmlns:a16="http://schemas.microsoft.com/office/drawing/2014/main" id="{CF9E5DAE-3A85-FF17-02F0-FD40D7241D87}"/>
              </a:ext>
            </a:extLst>
          </p:cNvPr>
          <p:cNvSpPr/>
          <p:nvPr userDrawn="1"/>
        </p:nvSpPr>
        <p:spPr bwMode="auto">
          <a:xfrm>
            <a:off x="4371508" y="2109288"/>
            <a:ext cx="1723960" cy="862512"/>
          </a:xfrm>
          <a:custGeom>
            <a:gdLst>
              <a:gd name="T0" fmla="*/ 13488 w 13488"/>
              <a:gd name="T1" fmla="*/ 6744 h 6744"/>
              <a:gd name="T2" fmla="*/ 1807 w 13488"/>
              <a:gd name="T3" fmla="*/ 0 h 6744"/>
              <a:gd name="T4" fmla="*/ 0 w 13488"/>
              <a:gd name="T5" fmla="*/ 6744 h 6744"/>
              <a:gd name="T6" fmla="*/ 13488 w 13488"/>
              <a:gd name="T7" fmla="*/ 6744 h 6744"/>
            </a:gd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24">
            <a:extLst>
              <a:ext uri="{FF2B5EF4-FFF2-40B4-BE49-F238E27FC236}">
                <a16:creationId xmlns:a16="http://schemas.microsoft.com/office/drawing/2014/main" id="{E5536D29-B756-E13E-0F96-E8860F24AC4C}"/>
              </a:ext>
            </a:extLst>
          </p:cNvPr>
          <p:cNvSpPr>
            <a:spLocks noEditPoints="1"/>
          </p:cNvSpPr>
          <p:nvPr userDrawn="1"/>
        </p:nvSpPr>
        <p:spPr bwMode="auto">
          <a:xfrm>
            <a:off x="4366184" y="2103963"/>
            <a:ext cx="1735673" cy="874226"/>
          </a:xfrm>
          <a:custGeom>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Freeform 25">
            <a:extLst>
              <a:ext uri="{FF2B5EF4-FFF2-40B4-BE49-F238E27FC236}">
                <a16:creationId xmlns:a16="http://schemas.microsoft.com/office/drawing/2014/main" id="{1FB4C08E-0C7F-F727-6E4B-3FC6CA73761E}"/>
              </a:ext>
            </a:extLst>
          </p:cNvPr>
          <p:cNvSpPr/>
          <p:nvPr userDrawn="1"/>
        </p:nvSpPr>
        <p:spPr bwMode="auto">
          <a:xfrm>
            <a:off x="4602576" y="1478908"/>
            <a:ext cx="1492892" cy="1492892"/>
          </a:xfrm>
          <a:custGeom>
            <a:gdLst>
              <a:gd name="T0" fmla="*/ 11681 w 11681"/>
              <a:gd name="T1" fmla="*/ 11681 h 11681"/>
              <a:gd name="T2" fmla="*/ 4937 w 11681"/>
              <a:gd name="T3" fmla="*/ 0 h 11681"/>
              <a:gd name="T4" fmla="*/ 0 w 11681"/>
              <a:gd name="T5" fmla="*/ 4937 h 11681"/>
              <a:gd name="T6" fmla="*/ 11681 w 11681"/>
              <a:gd name="T7" fmla="*/ 11681 h 11681"/>
            </a:gd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26">
            <a:extLst>
              <a:ext uri="{FF2B5EF4-FFF2-40B4-BE49-F238E27FC236}">
                <a16:creationId xmlns:a16="http://schemas.microsoft.com/office/drawing/2014/main" id="{B8C9E49B-7980-D550-5A35-527969326893}"/>
              </a:ext>
            </a:extLst>
          </p:cNvPr>
          <p:cNvSpPr>
            <a:spLocks noEditPoints="1"/>
          </p:cNvSpPr>
          <p:nvPr userDrawn="1"/>
        </p:nvSpPr>
        <p:spPr bwMode="auto">
          <a:xfrm>
            <a:off x="4596187" y="1472519"/>
            <a:ext cx="1505670" cy="1505670"/>
          </a:xfrm>
          <a:custGeom>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27">
            <a:extLst>
              <a:ext uri="{FF2B5EF4-FFF2-40B4-BE49-F238E27FC236}">
                <a16:creationId xmlns:a16="http://schemas.microsoft.com/office/drawing/2014/main" id="{58B99144-1DFD-B718-D05C-97DF7CA5C345}"/>
              </a:ext>
            </a:extLst>
          </p:cNvPr>
          <p:cNvSpPr/>
          <p:nvPr userDrawn="1"/>
        </p:nvSpPr>
        <p:spPr bwMode="auto">
          <a:xfrm>
            <a:off x="5234021" y="1247840"/>
            <a:ext cx="861448" cy="1723960"/>
          </a:xfrm>
          <a:custGeom>
            <a:gdLst>
              <a:gd name="T0" fmla="*/ 6744 w 6744"/>
              <a:gd name="T1" fmla="*/ 13488 h 13488"/>
              <a:gd name="T2" fmla="*/ 6744 w 6744"/>
              <a:gd name="T3" fmla="*/ 0 h 13488"/>
              <a:gd name="T4" fmla="*/ 0 w 6744"/>
              <a:gd name="T5" fmla="*/ 1807 h 13488"/>
              <a:gd name="T6" fmla="*/ 6744 w 6744"/>
              <a:gd name="T7" fmla="*/ 13488 h 13488"/>
            </a:gd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28">
            <a:extLst>
              <a:ext uri="{FF2B5EF4-FFF2-40B4-BE49-F238E27FC236}">
                <a16:creationId xmlns:a16="http://schemas.microsoft.com/office/drawing/2014/main" id="{71ECF368-E45C-F371-A74E-A6391A4F352C}"/>
              </a:ext>
            </a:extLst>
          </p:cNvPr>
          <p:cNvSpPr>
            <a:spLocks noEditPoints="1"/>
          </p:cNvSpPr>
          <p:nvPr userDrawn="1"/>
        </p:nvSpPr>
        <p:spPr bwMode="auto">
          <a:xfrm>
            <a:off x="5227632" y="1241451"/>
            <a:ext cx="874226" cy="1736738"/>
          </a:xfrm>
          <a:custGeom>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522177" y="4741817"/>
            <a:ext cx="623510" cy="653096"/>
            <a:chOff x="234950" y="2943226"/>
            <a:chExt cx="1344613" cy="1320800"/>
          </a:xfrm>
          <a:solidFill>
            <a:schemeClr val="bg1"/>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 name="Freeform 5">
            <a:extLst>
              <a:ext uri="{FF2B5EF4-FFF2-40B4-BE49-F238E27FC236}">
                <a16:creationId xmlns:a16="http://schemas.microsoft.com/office/drawing/2014/main" id="{B6C11664-0CFF-5546-40C9-2921C087C15F}"/>
              </a:ext>
            </a:extLst>
          </p:cNvPr>
          <p:cNvSpPr/>
          <p:nvPr userDrawn="1"/>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854AA390-6B4F-F4FF-236D-66FB03DF6C91}"/>
              </a:ext>
            </a:extLst>
          </p:cNvPr>
          <p:cNvSpPr/>
          <p:nvPr userDrawn="1"/>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DB850C00-23F1-085A-F39A-D4FE51CF9B09}"/>
              </a:ext>
            </a:extLst>
          </p:cNvPr>
          <p:cNvSpPr/>
          <p:nvPr userDrawn="1"/>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8">
            <a:extLst>
              <a:ext uri="{FF2B5EF4-FFF2-40B4-BE49-F238E27FC236}">
                <a16:creationId xmlns:a16="http://schemas.microsoft.com/office/drawing/2014/main" id="{32616E07-5B5E-6BF9-2BF7-DCF22FDABDFD}"/>
              </a:ext>
            </a:extLst>
          </p:cNvPr>
          <p:cNvSpPr/>
          <p:nvPr userDrawn="1"/>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Text Box 54">
            <a:extLst>
              <a:ext uri="{FF2B5EF4-FFF2-40B4-BE49-F238E27FC236}">
                <a16:creationId xmlns:a16="http://schemas.microsoft.com/office/drawing/2014/main" id="{88891A0E-547A-C6CA-F0F4-89195BB69C5B}"/>
              </a:ext>
            </a:extLst>
          </p:cNvPr>
          <p:cNvSpPr txBox="1">
            <a:spLocks noChangeArrowheads="1"/>
          </p:cNvSpPr>
          <p:nvPr userDrawn="1"/>
        </p:nvSpPr>
        <p:spPr bwMode="auto">
          <a:xfrm>
            <a:off x="7669778" y="2701805"/>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18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9" name="TextBox 10">
            <a:hlinkClick r:id="rId1"/>
            <a:extLst>
              <a:ext uri="{FF2B5EF4-FFF2-40B4-BE49-F238E27FC236}">
                <a16:creationId xmlns:a16="http://schemas.microsoft.com/office/drawing/2014/main" id="{FB95A129-C6D7-5FC1-9049-AF8A3DA886D3}"/>
              </a:ext>
            </a:extLst>
          </p:cNvPr>
          <p:cNvSpPr>
            <a:spLocks noChangeArrowheads="1"/>
          </p:cNvSpPr>
          <p:nvPr userDrawn="1"/>
        </p:nvSpPr>
        <p:spPr bwMode="auto">
          <a:xfrm>
            <a:off x="7669778" y="4044019"/>
            <a:ext cx="452222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sp>
        <p:nvSpPr>
          <p:cNvPr id="10" name="Text Box 54">
            <a:hlinkClick r:id="rId2"/>
            <a:extLst>
              <a:ext uri="{FF2B5EF4-FFF2-40B4-BE49-F238E27FC236}">
                <a16:creationId xmlns:a16="http://schemas.microsoft.com/office/drawing/2014/main" id="{5E996448-A692-8782-EEDC-8EB5550523A9}"/>
              </a:ext>
            </a:extLst>
          </p:cNvPr>
          <p:cNvSpPr txBox="1">
            <a:spLocks noChangeArrowheads="1"/>
          </p:cNvSpPr>
          <p:nvPr userDrawn="1"/>
        </p:nvSpPr>
        <p:spPr bwMode="auto">
          <a:xfrm>
            <a:off x="7669778" y="3372912"/>
            <a:ext cx="4522222" cy="568304"/>
          </a:xfrm>
          <a:prstGeom prst="rect">
            <a:avLst/>
          </a:prstGeom>
          <a:noFill/>
          <a:ln w="9525">
            <a:noFill/>
            <a:miter lim="800000"/>
          </a:ln>
        </p:spPr>
        <p:txBody>
          <a:bodyPr lIns="91417" tIns="45708" rIns="91417" bIns="4570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914400" rtl="0" eaLnBrk="1" fontAlgn="base" latinLnBrk="0" hangingPunct="1">
              <a:spcBef>
                <a:spcPct val="50000"/>
              </a:spcBef>
              <a:spcAft>
                <a:spcPct val="0"/>
              </a:spcAft>
            </a:pPr>
            <a:r>
              <a:rPr lang="en-US" altLang="zh-CN" sz="2400" kern="1200">
                <a:solidFill>
                  <a:srgbClr val="4D4D4D"/>
                </a:solidFill>
                <a:latin typeface="Tahoma" panose="020b0604030504040204" pitchFamily="34" charset="0"/>
                <a:ea typeface="微软雅黑" pitchFamily="34" charset="-122"/>
                <a:cs typeface="Tahoma" panose="020b0604030504040204" pitchFamily="34" charset="0"/>
              </a:rPr>
              <a:t>xxx</a:t>
            </a:r>
          </a:p>
        </p:txBody>
      </p:sp>
      <p:grpSp>
        <p:nvGrpSpPr>
          <p:cNvPr id="11" name="组合 17">
            <a:extLst>
              <a:ext uri="{FF2B5EF4-FFF2-40B4-BE49-F238E27FC236}">
                <a16:creationId xmlns:a16="http://schemas.microsoft.com/office/drawing/2014/main" id="{3211A2AC-133C-22B1-583A-D05D4497F83D}"/>
              </a:ext>
            </a:extLst>
          </p:cNvPr>
          <p:cNvGrpSpPr>
            <a:grpSpLocks noChangeAspect="1"/>
          </p:cNvGrpSpPr>
          <p:nvPr userDrawn="1"/>
        </p:nvGrpSpPr>
        <p:grpSpPr>
          <a:xfrm>
            <a:off x="6964692" y="4022280"/>
            <a:ext cx="591140" cy="480022"/>
            <a:chOff x="3175" y="295276"/>
            <a:chExt cx="4856163" cy="3943350"/>
          </a:xfrm>
          <a:solidFill>
            <a:srgbClr val="424242"/>
          </a:solidFill>
        </p:grpSpPr>
        <p:sp>
          <p:nvSpPr>
            <p:cNvPr id="12" name="Freeform 10">
              <a:extLst>
                <a:ext uri="{FF2B5EF4-FFF2-40B4-BE49-F238E27FC236}">
                  <a16:creationId xmlns:a16="http://schemas.microsoft.com/office/drawing/2014/main" id="{F76FF4A3-648E-3AC8-F59D-78ADA7A6289B}"/>
                </a:ext>
              </a:extLst>
            </p:cNvPr>
            <p:cNvSpPr>
              <a:spLocks noEditPoints="1"/>
            </p:cNvSpPr>
            <p:nvPr/>
          </p:nvSpPr>
          <p:spPr bwMode="auto">
            <a:xfrm>
              <a:off x="3175" y="741363"/>
              <a:ext cx="4173538" cy="3497263"/>
            </a:xfrm>
            <a:custGeom>
              <a:gdLst>
                <a:gd name="T0" fmla="*/ 957 w 1111"/>
                <a:gd name="T1" fmla="*/ 394 h 930"/>
                <a:gd name="T2" fmla="*/ 936 w 1111"/>
                <a:gd name="T3" fmla="*/ 362 h 930"/>
                <a:gd name="T4" fmla="*/ 936 w 1111"/>
                <a:gd name="T5" fmla="*/ 235 h 930"/>
                <a:gd name="T6" fmla="*/ 652 w 1111"/>
                <a:gd name="T7" fmla="*/ 233 h 930"/>
                <a:gd name="T8" fmla="*/ 622 w 1111"/>
                <a:gd name="T9" fmla="*/ 219 h 930"/>
                <a:gd name="T10" fmla="*/ 608 w 1111"/>
                <a:gd name="T11" fmla="*/ 70 h 930"/>
                <a:gd name="T12" fmla="*/ 190 w 1111"/>
                <a:gd name="T13" fmla="*/ 233 h 930"/>
                <a:gd name="T14" fmla="*/ 0 w 1111"/>
                <a:gd name="T15" fmla="*/ 591 h 930"/>
                <a:gd name="T16" fmla="*/ 534 w 1111"/>
                <a:gd name="T17" fmla="*/ 930 h 930"/>
                <a:gd name="T18" fmla="*/ 1111 w 1111"/>
                <a:gd name="T19" fmla="*/ 568 h 930"/>
                <a:gd name="T20" fmla="*/ 957 w 1111"/>
                <a:gd name="T21" fmla="*/ 394 h 930"/>
                <a:gd name="T22" fmla="*/ 535 w 1111"/>
                <a:gd name="T23" fmla="*/ 854 h 930"/>
                <a:gd name="T24" fmla="*/ 128 w 1111"/>
                <a:gd name="T25" fmla="*/ 641 h 930"/>
                <a:gd name="T26" fmla="*/ 485 w 1111"/>
                <a:gd name="T27" fmla="*/ 353 h 930"/>
                <a:gd name="T28" fmla="*/ 892 w 1111"/>
                <a:gd name="T29" fmla="*/ 565 h 930"/>
                <a:gd name="T30" fmla="*/ 535 w 1111"/>
                <a:gd name="T31" fmla="*/ 854 h 93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1" h="930">
                  <a:moveTo>
                    <a:pt x="957" y="394"/>
                  </a:moveTo>
                  <a:cubicBezTo>
                    <a:pt x="939" y="389"/>
                    <a:pt x="926" y="385"/>
                    <a:pt x="936" y="362"/>
                  </a:cubicBezTo>
                  <a:cubicBezTo>
                    <a:pt x="956" y="311"/>
                    <a:pt x="958" y="266"/>
                    <a:pt x="936" y="235"/>
                  </a:cubicBezTo>
                  <a:cubicBezTo>
                    <a:pt x="895" y="176"/>
                    <a:pt x="782" y="179"/>
                    <a:pt x="652" y="233"/>
                  </a:cubicBezTo>
                  <a:cubicBezTo>
                    <a:pt x="652" y="233"/>
                    <a:pt x="611" y="251"/>
                    <a:pt x="622" y="219"/>
                  </a:cubicBezTo>
                  <a:cubicBezTo>
                    <a:pt x="642" y="155"/>
                    <a:pt x="639" y="101"/>
                    <a:pt x="608" y="70"/>
                  </a:cubicBezTo>
                  <a:cubicBezTo>
                    <a:pt x="537" y="0"/>
                    <a:pt x="350" y="73"/>
                    <a:pt x="190" y="233"/>
                  </a:cubicBezTo>
                  <a:cubicBezTo>
                    <a:pt x="69" y="353"/>
                    <a:pt x="0" y="481"/>
                    <a:pt x="0" y="591"/>
                  </a:cubicBezTo>
                  <a:cubicBezTo>
                    <a:pt x="0" y="801"/>
                    <a:pt x="270" y="930"/>
                    <a:pt x="534" y="930"/>
                  </a:cubicBezTo>
                  <a:cubicBezTo>
                    <a:pt x="881" y="930"/>
                    <a:pt x="1111" y="728"/>
                    <a:pt x="1111" y="568"/>
                  </a:cubicBezTo>
                  <a:cubicBezTo>
                    <a:pt x="1111" y="472"/>
                    <a:pt x="1030" y="417"/>
                    <a:pt x="957" y="394"/>
                  </a:cubicBezTo>
                  <a:close/>
                  <a:moveTo>
                    <a:pt x="535" y="854"/>
                  </a:moveTo>
                  <a:cubicBezTo>
                    <a:pt x="324" y="875"/>
                    <a:pt x="142" y="779"/>
                    <a:pt x="128" y="641"/>
                  </a:cubicBezTo>
                  <a:cubicBezTo>
                    <a:pt x="114" y="503"/>
                    <a:pt x="274" y="373"/>
                    <a:pt x="485" y="353"/>
                  </a:cubicBezTo>
                  <a:cubicBezTo>
                    <a:pt x="696" y="332"/>
                    <a:pt x="878" y="427"/>
                    <a:pt x="892" y="565"/>
                  </a:cubicBezTo>
                  <a:cubicBezTo>
                    <a:pt x="906" y="704"/>
                    <a:pt x="746" y="833"/>
                    <a:pt x="535" y="8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1">
              <a:extLst>
                <a:ext uri="{FF2B5EF4-FFF2-40B4-BE49-F238E27FC236}">
                  <a16:creationId xmlns:a16="http://schemas.microsoft.com/office/drawing/2014/main" id="{070A16F0-8100-F17A-BD7D-4EF339A00246}"/>
                </a:ext>
              </a:extLst>
            </p:cNvPr>
            <p:cNvSpPr/>
            <p:nvPr/>
          </p:nvSpPr>
          <p:spPr bwMode="auto">
            <a:xfrm>
              <a:off x="3094038" y="295276"/>
              <a:ext cx="1765300" cy="1868488"/>
            </a:xfrm>
            <a:custGeom>
              <a:gdLst>
                <a:gd name="T0" fmla="*/ 364 w 470"/>
                <a:gd name="T1" fmla="*/ 128 h 497"/>
                <a:gd name="T2" fmla="*/ 43 w 470"/>
                <a:gd name="T3" fmla="*/ 24 h 497"/>
                <a:gd name="T4" fmla="*/ 43 w 470"/>
                <a:gd name="T5" fmla="*/ 24 h 497"/>
                <a:gd name="T6" fmla="*/ 5 w 470"/>
                <a:gd name="T7" fmla="*/ 82 h 497"/>
                <a:gd name="T8" fmla="*/ 63 w 470"/>
                <a:gd name="T9" fmla="*/ 119 h 497"/>
                <a:gd name="T10" fmla="*/ 291 w 470"/>
                <a:gd name="T11" fmla="*/ 193 h 497"/>
                <a:gd name="T12" fmla="*/ 341 w 470"/>
                <a:gd name="T13" fmla="*/ 428 h 497"/>
                <a:gd name="T14" fmla="*/ 341 w 470"/>
                <a:gd name="T15" fmla="*/ 428 h 497"/>
                <a:gd name="T16" fmla="*/ 373 w 470"/>
                <a:gd name="T17" fmla="*/ 489 h 497"/>
                <a:gd name="T18" fmla="*/ 434 w 470"/>
                <a:gd name="T19" fmla="*/ 458 h 497"/>
                <a:gd name="T20" fmla="*/ 434 w 470"/>
                <a:gd name="T21" fmla="*/ 458 h 497"/>
                <a:gd name="T22" fmla="*/ 364 w 470"/>
                <a:gd name="T23" fmla="*/ 128 h 49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97">
                  <a:moveTo>
                    <a:pt x="364" y="128"/>
                  </a:moveTo>
                  <a:cubicBezTo>
                    <a:pt x="280" y="35"/>
                    <a:pt x="157" y="0"/>
                    <a:pt x="43" y="24"/>
                  </a:cubicBezTo>
                  <a:cubicBezTo>
                    <a:pt x="43" y="24"/>
                    <a:pt x="43" y="24"/>
                    <a:pt x="43" y="24"/>
                  </a:cubicBezTo>
                  <a:cubicBezTo>
                    <a:pt x="16" y="30"/>
                    <a:pt x="0" y="55"/>
                    <a:pt x="5" y="82"/>
                  </a:cubicBezTo>
                  <a:cubicBezTo>
                    <a:pt x="11" y="108"/>
                    <a:pt x="37" y="125"/>
                    <a:pt x="63" y="119"/>
                  </a:cubicBezTo>
                  <a:cubicBezTo>
                    <a:pt x="144" y="102"/>
                    <a:pt x="232" y="127"/>
                    <a:pt x="291" y="193"/>
                  </a:cubicBezTo>
                  <a:cubicBezTo>
                    <a:pt x="351" y="259"/>
                    <a:pt x="367" y="349"/>
                    <a:pt x="341" y="428"/>
                  </a:cubicBezTo>
                  <a:cubicBezTo>
                    <a:pt x="341" y="428"/>
                    <a:pt x="341" y="428"/>
                    <a:pt x="341" y="428"/>
                  </a:cubicBezTo>
                  <a:cubicBezTo>
                    <a:pt x="333" y="453"/>
                    <a:pt x="347" y="481"/>
                    <a:pt x="373" y="489"/>
                  </a:cubicBezTo>
                  <a:cubicBezTo>
                    <a:pt x="398" y="497"/>
                    <a:pt x="426" y="483"/>
                    <a:pt x="434" y="458"/>
                  </a:cubicBezTo>
                  <a:cubicBezTo>
                    <a:pt x="434" y="458"/>
                    <a:pt x="434" y="458"/>
                    <a:pt x="434" y="458"/>
                  </a:cubicBezTo>
                  <a:cubicBezTo>
                    <a:pt x="470" y="347"/>
                    <a:pt x="447" y="220"/>
                    <a:pt x="364" y="1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2">
              <a:extLst>
                <a:ext uri="{FF2B5EF4-FFF2-40B4-BE49-F238E27FC236}">
                  <a16:creationId xmlns:a16="http://schemas.microsoft.com/office/drawing/2014/main" id="{220C237C-FD78-F916-C831-1D6DE72C2577}"/>
                </a:ext>
              </a:extLst>
            </p:cNvPr>
            <p:cNvSpPr/>
            <p:nvPr/>
          </p:nvSpPr>
          <p:spPr bwMode="auto">
            <a:xfrm>
              <a:off x="3252788" y="974726"/>
              <a:ext cx="919163" cy="969963"/>
            </a:xfrm>
            <a:custGeom>
              <a:gdLst>
                <a:gd name="T0" fmla="*/ 193 w 245"/>
                <a:gd name="T1" fmla="*/ 63 h 258"/>
                <a:gd name="T2" fmla="*/ 37 w 245"/>
                <a:gd name="T3" fmla="*/ 12 h 258"/>
                <a:gd name="T4" fmla="*/ 5 w 245"/>
                <a:gd name="T5" fmla="*/ 62 h 258"/>
                <a:gd name="T6" fmla="*/ 54 w 245"/>
                <a:gd name="T7" fmla="*/ 94 h 258"/>
                <a:gd name="T8" fmla="*/ 54 w 245"/>
                <a:gd name="T9" fmla="*/ 94 h 258"/>
                <a:gd name="T10" fmla="*/ 131 w 245"/>
                <a:gd name="T11" fmla="*/ 119 h 258"/>
                <a:gd name="T12" fmla="*/ 148 w 245"/>
                <a:gd name="T13" fmla="*/ 198 h 258"/>
                <a:gd name="T14" fmla="*/ 148 w 245"/>
                <a:gd name="T15" fmla="*/ 198 h 258"/>
                <a:gd name="T16" fmla="*/ 175 w 245"/>
                <a:gd name="T17" fmla="*/ 251 h 258"/>
                <a:gd name="T18" fmla="*/ 228 w 245"/>
                <a:gd name="T19" fmla="*/ 223 h 258"/>
                <a:gd name="T20" fmla="*/ 193 w 245"/>
                <a:gd name="T21" fmla="*/ 63 h 2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258">
                  <a:moveTo>
                    <a:pt x="193" y="63"/>
                  </a:moveTo>
                  <a:cubicBezTo>
                    <a:pt x="153" y="18"/>
                    <a:pt x="92" y="0"/>
                    <a:pt x="37" y="12"/>
                  </a:cubicBezTo>
                  <a:cubicBezTo>
                    <a:pt x="14" y="17"/>
                    <a:pt x="0" y="39"/>
                    <a:pt x="5" y="62"/>
                  </a:cubicBezTo>
                  <a:cubicBezTo>
                    <a:pt x="9" y="85"/>
                    <a:pt x="32" y="99"/>
                    <a:pt x="54" y="94"/>
                  </a:cubicBezTo>
                  <a:cubicBezTo>
                    <a:pt x="54" y="94"/>
                    <a:pt x="54" y="94"/>
                    <a:pt x="54" y="94"/>
                  </a:cubicBezTo>
                  <a:cubicBezTo>
                    <a:pt x="82" y="89"/>
                    <a:pt x="111" y="97"/>
                    <a:pt x="131" y="119"/>
                  </a:cubicBezTo>
                  <a:cubicBezTo>
                    <a:pt x="151" y="141"/>
                    <a:pt x="156" y="171"/>
                    <a:pt x="148" y="198"/>
                  </a:cubicBezTo>
                  <a:cubicBezTo>
                    <a:pt x="148" y="198"/>
                    <a:pt x="148" y="198"/>
                    <a:pt x="148" y="198"/>
                  </a:cubicBezTo>
                  <a:cubicBezTo>
                    <a:pt x="141" y="220"/>
                    <a:pt x="153" y="243"/>
                    <a:pt x="175" y="251"/>
                  </a:cubicBezTo>
                  <a:cubicBezTo>
                    <a:pt x="197" y="258"/>
                    <a:pt x="220" y="246"/>
                    <a:pt x="228" y="223"/>
                  </a:cubicBezTo>
                  <a:cubicBezTo>
                    <a:pt x="245" y="169"/>
                    <a:pt x="234" y="108"/>
                    <a:pt x="193"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3">
              <a:extLst>
                <a:ext uri="{FF2B5EF4-FFF2-40B4-BE49-F238E27FC236}">
                  <a16:creationId xmlns:a16="http://schemas.microsoft.com/office/drawing/2014/main" id="{645FAD55-052C-AE2F-4018-A58695994BAE}"/>
                </a:ext>
              </a:extLst>
            </p:cNvPr>
            <p:cNvSpPr>
              <a:spLocks noEditPoints="1"/>
            </p:cNvSpPr>
            <p:nvPr/>
          </p:nvSpPr>
          <p:spPr bwMode="auto">
            <a:xfrm>
              <a:off x="957263" y="2370138"/>
              <a:ext cx="1724025" cy="1485900"/>
            </a:xfrm>
            <a:custGeom>
              <a:gdLst>
                <a:gd name="T0" fmla="*/ 302 w 459"/>
                <a:gd name="T1" fmla="*/ 26 h 395"/>
                <a:gd name="T2" fmla="*/ 45 w 459"/>
                <a:gd name="T3" fmla="*/ 138 h 395"/>
                <a:gd name="T4" fmla="*/ 144 w 459"/>
                <a:gd name="T5" fmla="*/ 362 h 395"/>
                <a:gd name="T6" fmla="*/ 416 w 459"/>
                <a:gd name="T7" fmla="*/ 246 h 395"/>
                <a:gd name="T8" fmla="*/ 302 w 459"/>
                <a:gd name="T9" fmla="*/ 26 h 395"/>
                <a:gd name="T10" fmla="*/ 225 w 459"/>
                <a:gd name="T11" fmla="*/ 256 h 395"/>
                <a:gd name="T12" fmla="*/ 128 w 459"/>
                <a:gd name="T13" fmla="*/ 288 h 395"/>
                <a:gd name="T14" fmla="*/ 107 w 459"/>
                <a:gd name="T15" fmla="*/ 204 h 395"/>
                <a:gd name="T16" fmla="*/ 202 w 459"/>
                <a:gd name="T17" fmla="*/ 172 h 395"/>
                <a:gd name="T18" fmla="*/ 225 w 459"/>
                <a:gd name="T19" fmla="*/ 256 h 395"/>
                <a:gd name="T20" fmla="*/ 292 w 459"/>
                <a:gd name="T21" fmla="*/ 170 h 395"/>
                <a:gd name="T22" fmla="*/ 256 w 459"/>
                <a:gd name="T23" fmla="*/ 184 h 395"/>
                <a:gd name="T24" fmla="*/ 247 w 459"/>
                <a:gd name="T25" fmla="*/ 152 h 395"/>
                <a:gd name="T26" fmla="*/ 282 w 459"/>
                <a:gd name="T27" fmla="*/ 139 h 395"/>
                <a:gd name="T28" fmla="*/ 292 w 459"/>
                <a:gd name="T29" fmla="*/ 170 h 3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9" h="395">
                  <a:moveTo>
                    <a:pt x="302" y="26"/>
                  </a:moveTo>
                  <a:cubicBezTo>
                    <a:pt x="202" y="0"/>
                    <a:pt x="88" y="50"/>
                    <a:pt x="45" y="138"/>
                  </a:cubicBezTo>
                  <a:cubicBezTo>
                    <a:pt x="0" y="229"/>
                    <a:pt x="43" y="329"/>
                    <a:pt x="144" y="362"/>
                  </a:cubicBezTo>
                  <a:cubicBezTo>
                    <a:pt x="249" y="395"/>
                    <a:pt x="373" y="343"/>
                    <a:pt x="416" y="246"/>
                  </a:cubicBezTo>
                  <a:cubicBezTo>
                    <a:pt x="459" y="151"/>
                    <a:pt x="406" y="53"/>
                    <a:pt x="302" y="26"/>
                  </a:cubicBezTo>
                  <a:close/>
                  <a:moveTo>
                    <a:pt x="225" y="256"/>
                  </a:moveTo>
                  <a:cubicBezTo>
                    <a:pt x="205" y="289"/>
                    <a:pt x="161" y="303"/>
                    <a:pt x="128" y="288"/>
                  </a:cubicBezTo>
                  <a:cubicBezTo>
                    <a:pt x="96" y="273"/>
                    <a:pt x="86" y="236"/>
                    <a:pt x="107" y="204"/>
                  </a:cubicBezTo>
                  <a:cubicBezTo>
                    <a:pt x="127" y="172"/>
                    <a:pt x="169" y="158"/>
                    <a:pt x="202" y="172"/>
                  </a:cubicBezTo>
                  <a:cubicBezTo>
                    <a:pt x="235" y="186"/>
                    <a:pt x="245" y="224"/>
                    <a:pt x="225" y="256"/>
                  </a:cubicBezTo>
                  <a:close/>
                  <a:moveTo>
                    <a:pt x="292" y="170"/>
                  </a:moveTo>
                  <a:cubicBezTo>
                    <a:pt x="285" y="183"/>
                    <a:pt x="269" y="189"/>
                    <a:pt x="256" y="184"/>
                  </a:cubicBezTo>
                  <a:cubicBezTo>
                    <a:pt x="243" y="178"/>
                    <a:pt x="240" y="164"/>
                    <a:pt x="247" y="152"/>
                  </a:cubicBezTo>
                  <a:cubicBezTo>
                    <a:pt x="254" y="140"/>
                    <a:pt x="270" y="134"/>
                    <a:pt x="282" y="139"/>
                  </a:cubicBezTo>
                  <a:cubicBezTo>
                    <a:pt x="295" y="143"/>
                    <a:pt x="300" y="158"/>
                    <a:pt x="292"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18">
            <a:extLst>
              <a:ext uri="{FF2B5EF4-FFF2-40B4-BE49-F238E27FC236}">
                <a16:creationId xmlns:a16="http://schemas.microsoft.com/office/drawing/2014/main" id="{E9B5F0D1-16E8-C1D8-DB26-0462E8843A15}"/>
              </a:ext>
            </a:extLst>
          </p:cNvPr>
          <p:cNvGrpSpPr>
            <a:grpSpLocks noChangeAspect="1"/>
          </p:cNvGrpSpPr>
          <p:nvPr userDrawn="1"/>
        </p:nvGrpSpPr>
        <p:grpSpPr>
          <a:xfrm>
            <a:off x="6964692" y="3387443"/>
            <a:ext cx="591140" cy="476725"/>
            <a:chOff x="2482850" y="17463"/>
            <a:chExt cx="442913" cy="357188"/>
          </a:xfrm>
          <a:solidFill>
            <a:srgbClr val="424242"/>
          </a:solidFill>
        </p:grpSpPr>
        <p:sp>
          <p:nvSpPr>
            <p:cNvPr id="17" name="Freeform 14">
              <a:extLst>
                <a:ext uri="{FF2B5EF4-FFF2-40B4-BE49-F238E27FC236}">
                  <a16:creationId xmlns:a16="http://schemas.microsoft.com/office/drawing/2014/main" id="{4028E777-9D0E-6E33-9D0F-237272DAC79F}"/>
                </a:ext>
              </a:extLst>
            </p:cNvPr>
            <p:cNvSpPr/>
            <p:nvPr/>
          </p:nvSpPr>
          <p:spPr bwMode="auto">
            <a:xfrm>
              <a:off x="2482850" y="17463"/>
              <a:ext cx="442913" cy="204788"/>
            </a:xfrm>
            <a:custGeom>
              <a:gdLst>
                <a:gd name="T0" fmla="*/ 553 w 558"/>
                <a:gd name="T1" fmla="*/ 229 h 257"/>
                <a:gd name="T2" fmla="*/ 354 w 558"/>
                <a:gd name="T3" fmla="*/ 30 h 257"/>
                <a:gd name="T4" fmla="*/ 354 w 558"/>
                <a:gd name="T5" fmla="*/ 30 h 257"/>
                <a:gd name="T6" fmla="*/ 346 w 558"/>
                <a:gd name="T7" fmla="*/ 24 h 257"/>
                <a:gd name="T8" fmla="*/ 339 w 558"/>
                <a:gd name="T9" fmla="*/ 17 h 257"/>
                <a:gd name="T10" fmla="*/ 329 w 558"/>
                <a:gd name="T11" fmla="*/ 12 h 257"/>
                <a:gd name="T12" fmla="*/ 320 w 558"/>
                <a:gd name="T13" fmla="*/ 7 h 257"/>
                <a:gd name="T14" fmla="*/ 310 w 558"/>
                <a:gd name="T15" fmla="*/ 3 h 257"/>
                <a:gd name="T16" fmla="*/ 300 w 558"/>
                <a:gd name="T17" fmla="*/ 1 h 257"/>
                <a:gd name="T18" fmla="*/ 290 w 558"/>
                <a:gd name="T19" fmla="*/ 0 h 257"/>
                <a:gd name="T20" fmla="*/ 280 w 558"/>
                <a:gd name="T21" fmla="*/ 0 h 257"/>
                <a:gd name="T22" fmla="*/ 280 w 558"/>
                <a:gd name="T23" fmla="*/ 0 h 257"/>
                <a:gd name="T24" fmla="*/ 268 w 558"/>
                <a:gd name="T25" fmla="*/ 0 h 257"/>
                <a:gd name="T26" fmla="*/ 258 w 558"/>
                <a:gd name="T27" fmla="*/ 1 h 257"/>
                <a:gd name="T28" fmla="*/ 248 w 558"/>
                <a:gd name="T29" fmla="*/ 3 h 257"/>
                <a:gd name="T30" fmla="*/ 238 w 558"/>
                <a:gd name="T31" fmla="*/ 7 h 257"/>
                <a:gd name="T32" fmla="*/ 229 w 558"/>
                <a:gd name="T33" fmla="*/ 12 h 257"/>
                <a:gd name="T34" fmla="*/ 220 w 558"/>
                <a:gd name="T35" fmla="*/ 17 h 257"/>
                <a:gd name="T36" fmla="*/ 212 w 558"/>
                <a:gd name="T37" fmla="*/ 24 h 257"/>
                <a:gd name="T38" fmla="*/ 204 w 558"/>
                <a:gd name="T39" fmla="*/ 30 h 257"/>
                <a:gd name="T40" fmla="*/ 169 w 558"/>
                <a:gd name="T41" fmla="*/ 65 h 257"/>
                <a:gd name="T42" fmla="*/ 169 w 558"/>
                <a:gd name="T43" fmla="*/ 17 h 257"/>
                <a:gd name="T44" fmla="*/ 84 w 558"/>
                <a:gd name="T45" fmla="*/ 17 h 257"/>
                <a:gd name="T46" fmla="*/ 84 w 558"/>
                <a:gd name="T47" fmla="*/ 151 h 257"/>
                <a:gd name="T48" fmla="*/ 5 w 558"/>
                <a:gd name="T49" fmla="*/ 229 h 257"/>
                <a:gd name="T50" fmla="*/ 5 w 558"/>
                <a:gd name="T51" fmla="*/ 229 h 257"/>
                <a:gd name="T52" fmla="*/ 1 w 558"/>
                <a:gd name="T53" fmla="*/ 234 h 257"/>
                <a:gd name="T54" fmla="*/ 0 w 558"/>
                <a:gd name="T55" fmla="*/ 240 h 257"/>
                <a:gd name="T56" fmla="*/ 1 w 558"/>
                <a:gd name="T57" fmla="*/ 247 h 257"/>
                <a:gd name="T58" fmla="*/ 5 w 558"/>
                <a:gd name="T59" fmla="*/ 252 h 257"/>
                <a:gd name="T60" fmla="*/ 5 w 558"/>
                <a:gd name="T61" fmla="*/ 252 h 257"/>
                <a:gd name="T62" fmla="*/ 10 w 558"/>
                <a:gd name="T63" fmla="*/ 255 h 257"/>
                <a:gd name="T64" fmla="*/ 16 w 558"/>
                <a:gd name="T65" fmla="*/ 257 h 257"/>
                <a:gd name="T66" fmla="*/ 23 w 558"/>
                <a:gd name="T67" fmla="*/ 255 h 257"/>
                <a:gd name="T68" fmla="*/ 29 w 558"/>
                <a:gd name="T69" fmla="*/ 252 h 257"/>
                <a:gd name="T70" fmla="*/ 227 w 558"/>
                <a:gd name="T71" fmla="*/ 54 h 257"/>
                <a:gd name="T72" fmla="*/ 227 w 558"/>
                <a:gd name="T73" fmla="*/ 54 h 257"/>
                <a:gd name="T74" fmla="*/ 238 w 558"/>
                <a:gd name="T75" fmla="*/ 45 h 257"/>
                <a:gd name="T76" fmla="*/ 251 w 558"/>
                <a:gd name="T77" fmla="*/ 37 h 257"/>
                <a:gd name="T78" fmla="*/ 265 w 558"/>
                <a:gd name="T79" fmla="*/ 34 h 257"/>
                <a:gd name="T80" fmla="*/ 280 w 558"/>
                <a:gd name="T81" fmla="*/ 32 h 257"/>
                <a:gd name="T82" fmla="*/ 280 w 558"/>
                <a:gd name="T83" fmla="*/ 32 h 257"/>
                <a:gd name="T84" fmla="*/ 293 w 558"/>
                <a:gd name="T85" fmla="*/ 34 h 257"/>
                <a:gd name="T86" fmla="*/ 307 w 558"/>
                <a:gd name="T87" fmla="*/ 37 h 257"/>
                <a:gd name="T88" fmla="*/ 320 w 558"/>
                <a:gd name="T89" fmla="*/ 45 h 257"/>
                <a:gd name="T90" fmla="*/ 331 w 558"/>
                <a:gd name="T91" fmla="*/ 54 h 257"/>
                <a:gd name="T92" fmla="*/ 530 w 558"/>
                <a:gd name="T93" fmla="*/ 252 h 257"/>
                <a:gd name="T94" fmla="*/ 530 w 558"/>
                <a:gd name="T95" fmla="*/ 252 h 257"/>
                <a:gd name="T96" fmla="*/ 535 w 558"/>
                <a:gd name="T97" fmla="*/ 255 h 257"/>
                <a:gd name="T98" fmla="*/ 542 w 558"/>
                <a:gd name="T99" fmla="*/ 257 h 257"/>
                <a:gd name="T100" fmla="*/ 548 w 558"/>
                <a:gd name="T101" fmla="*/ 255 h 257"/>
                <a:gd name="T102" fmla="*/ 553 w 558"/>
                <a:gd name="T103" fmla="*/ 252 h 257"/>
                <a:gd name="T104" fmla="*/ 553 w 558"/>
                <a:gd name="T105" fmla="*/ 252 h 257"/>
                <a:gd name="T106" fmla="*/ 557 w 558"/>
                <a:gd name="T107" fmla="*/ 247 h 257"/>
                <a:gd name="T108" fmla="*/ 558 w 558"/>
                <a:gd name="T109" fmla="*/ 240 h 257"/>
                <a:gd name="T110" fmla="*/ 557 w 558"/>
                <a:gd name="T111" fmla="*/ 234 h 257"/>
                <a:gd name="T112" fmla="*/ 553 w 558"/>
                <a:gd name="T113" fmla="*/ 229 h 257"/>
                <a:gd name="T114" fmla="*/ 553 w 558"/>
                <a:gd name="T115" fmla="*/ 229 h 2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8" h="257">
                  <a:moveTo>
                    <a:pt x="553" y="229"/>
                  </a:moveTo>
                  <a:lnTo>
                    <a:pt x="354" y="30"/>
                  </a:lnTo>
                  <a:lnTo>
                    <a:pt x="354" y="30"/>
                  </a:lnTo>
                  <a:lnTo>
                    <a:pt x="346" y="24"/>
                  </a:lnTo>
                  <a:lnTo>
                    <a:pt x="339" y="17"/>
                  </a:lnTo>
                  <a:lnTo>
                    <a:pt x="329" y="12"/>
                  </a:lnTo>
                  <a:lnTo>
                    <a:pt x="320" y="7"/>
                  </a:lnTo>
                  <a:lnTo>
                    <a:pt x="310" y="3"/>
                  </a:lnTo>
                  <a:lnTo>
                    <a:pt x="300" y="1"/>
                  </a:lnTo>
                  <a:lnTo>
                    <a:pt x="290" y="0"/>
                  </a:lnTo>
                  <a:lnTo>
                    <a:pt x="280" y="0"/>
                  </a:lnTo>
                  <a:lnTo>
                    <a:pt x="280" y="0"/>
                  </a:lnTo>
                  <a:lnTo>
                    <a:pt x="268" y="0"/>
                  </a:lnTo>
                  <a:lnTo>
                    <a:pt x="258" y="1"/>
                  </a:lnTo>
                  <a:lnTo>
                    <a:pt x="248" y="3"/>
                  </a:lnTo>
                  <a:lnTo>
                    <a:pt x="238" y="7"/>
                  </a:lnTo>
                  <a:lnTo>
                    <a:pt x="229" y="12"/>
                  </a:lnTo>
                  <a:lnTo>
                    <a:pt x="220" y="17"/>
                  </a:lnTo>
                  <a:lnTo>
                    <a:pt x="212" y="24"/>
                  </a:lnTo>
                  <a:lnTo>
                    <a:pt x="204" y="30"/>
                  </a:lnTo>
                  <a:lnTo>
                    <a:pt x="169" y="65"/>
                  </a:lnTo>
                  <a:lnTo>
                    <a:pt x="169" y="17"/>
                  </a:lnTo>
                  <a:lnTo>
                    <a:pt x="84" y="17"/>
                  </a:lnTo>
                  <a:lnTo>
                    <a:pt x="84" y="151"/>
                  </a:lnTo>
                  <a:lnTo>
                    <a:pt x="5" y="229"/>
                  </a:lnTo>
                  <a:lnTo>
                    <a:pt x="5" y="229"/>
                  </a:lnTo>
                  <a:lnTo>
                    <a:pt x="1" y="234"/>
                  </a:lnTo>
                  <a:lnTo>
                    <a:pt x="0" y="240"/>
                  </a:lnTo>
                  <a:lnTo>
                    <a:pt x="1" y="247"/>
                  </a:lnTo>
                  <a:lnTo>
                    <a:pt x="5" y="252"/>
                  </a:lnTo>
                  <a:lnTo>
                    <a:pt x="5" y="252"/>
                  </a:lnTo>
                  <a:lnTo>
                    <a:pt x="10" y="255"/>
                  </a:lnTo>
                  <a:lnTo>
                    <a:pt x="16" y="257"/>
                  </a:lnTo>
                  <a:lnTo>
                    <a:pt x="23" y="255"/>
                  </a:lnTo>
                  <a:lnTo>
                    <a:pt x="29" y="252"/>
                  </a:lnTo>
                  <a:lnTo>
                    <a:pt x="227" y="54"/>
                  </a:lnTo>
                  <a:lnTo>
                    <a:pt x="227" y="54"/>
                  </a:lnTo>
                  <a:lnTo>
                    <a:pt x="238" y="45"/>
                  </a:lnTo>
                  <a:lnTo>
                    <a:pt x="251" y="37"/>
                  </a:lnTo>
                  <a:lnTo>
                    <a:pt x="265" y="34"/>
                  </a:lnTo>
                  <a:lnTo>
                    <a:pt x="280" y="32"/>
                  </a:lnTo>
                  <a:lnTo>
                    <a:pt x="280" y="32"/>
                  </a:lnTo>
                  <a:lnTo>
                    <a:pt x="293" y="34"/>
                  </a:lnTo>
                  <a:lnTo>
                    <a:pt x="307" y="37"/>
                  </a:lnTo>
                  <a:lnTo>
                    <a:pt x="320" y="45"/>
                  </a:lnTo>
                  <a:lnTo>
                    <a:pt x="331" y="54"/>
                  </a:lnTo>
                  <a:lnTo>
                    <a:pt x="530" y="252"/>
                  </a:lnTo>
                  <a:lnTo>
                    <a:pt x="530" y="252"/>
                  </a:lnTo>
                  <a:lnTo>
                    <a:pt x="535" y="255"/>
                  </a:lnTo>
                  <a:lnTo>
                    <a:pt x="542" y="257"/>
                  </a:lnTo>
                  <a:lnTo>
                    <a:pt x="548" y="255"/>
                  </a:lnTo>
                  <a:lnTo>
                    <a:pt x="553" y="252"/>
                  </a:lnTo>
                  <a:lnTo>
                    <a:pt x="553" y="252"/>
                  </a:lnTo>
                  <a:lnTo>
                    <a:pt x="557" y="247"/>
                  </a:lnTo>
                  <a:lnTo>
                    <a:pt x="558" y="240"/>
                  </a:lnTo>
                  <a:lnTo>
                    <a:pt x="557" y="234"/>
                  </a:lnTo>
                  <a:lnTo>
                    <a:pt x="553" y="229"/>
                  </a:lnTo>
                  <a:lnTo>
                    <a:pt x="553"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5">
              <a:extLst>
                <a:ext uri="{FF2B5EF4-FFF2-40B4-BE49-F238E27FC236}">
                  <a16:creationId xmlns:a16="http://schemas.microsoft.com/office/drawing/2014/main" id="{3E2B82CB-64A7-4C2C-8159-0129B31EF6CC}"/>
                </a:ext>
              </a:extLst>
            </p:cNvPr>
            <p:cNvSpPr/>
            <p:nvPr/>
          </p:nvSpPr>
          <p:spPr bwMode="auto">
            <a:xfrm>
              <a:off x="2543175" y="65088"/>
              <a:ext cx="322263" cy="309563"/>
            </a:xfrm>
            <a:custGeom>
              <a:gdLst>
                <a:gd name="T0" fmla="*/ 249 w 404"/>
                <a:gd name="T1" fmla="*/ 20 h 389"/>
                <a:gd name="T2" fmla="*/ 249 w 404"/>
                <a:gd name="T3" fmla="*/ 20 h 389"/>
                <a:gd name="T4" fmla="*/ 239 w 404"/>
                <a:gd name="T5" fmla="*/ 11 h 389"/>
                <a:gd name="T6" fmla="*/ 228 w 404"/>
                <a:gd name="T7" fmla="*/ 5 h 389"/>
                <a:gd name="T8" fmla="*/ 215 w 404"/>
                <a:gd name="T9" fmla="*/ 1 h 389"/>
                <a:gd name="T10" fmla="*/ 203 w 404"/>
                <a:gd name="T11" fmla="*/ 0 h 389"/>
                <a:gd name="T12" fmla="*/ 203 w 404"/>
                <a:gd name="T13" fmla="*/ 0 h 389"/>
                <a:gd name="T14" fmla="*/ 189 w 404"/>
                <a:gd name="T15" fmla="*/ 1 h 389"/>
                <a:gd name="T16" fmla="*/ 177 w 404"/>
                <a:gd name="T17" fmla="*/ 5 h 389"/>
                <a:gd name="T18" fmla="*/ 166 w 404"/>
                <a:gd name="T19" fmla="*/ 11 h 389"/>
                <a:gd name="T20" fmla="*/ 156 w 404"/>
                <a:gd name="T21" fmla="*/ 20 h 389"/>
                <a:gd name="T22" fmla="*/ 0 w 404"/>
                <a:gd name="T23" fmla="*/ 175 h 389"/>
                <a:gd name="T24" fmla="*/ 0 w 404"/>
                <a:gd name="T25" fmla="*/ 354 h 389"/>
                <a:gd name="T26" fmla="*/ 0 w 404"/>
                <a:gd name="T27" fmla="*/ 354 h 389"/>
                <a:gd name="T28" fmla="*/ 1 w 404"/>
                <a:gd name="T29" fmla="*/ 360 h 389"/>
                <a:gd name="T30" fmla="*/ 2 w 404"/>
                <a:gd name="T31" fmla="*/ 367 h 389"/>
                <a:gd name="T32" fmla="*/ 6 w 404"/>
                <a:gd name="T33" fmla="*/ 373 h 389"/>
                <a:gd name="T34" fmla="*/ 10 w 404"/>
                <a:gd name="T35" fmla="*/ 378 h 389"/>
                <a:gd name="T36" fmla="*/ 16 w 404"/>
                <a:gd name="T37" fmla="*/ 383 h 389"/>
                <a:gd name="T38" fmla="*/ 21 w 404"/>
                <a:gd name="T39" fmla="*/ 385 h 389"/>
                <a:gd name="T40" fmla="*/ 29 w 404"/>
                <a:gd name="T41" fmla="*/ 388 h 389"/>
                <a:gd name="T42" fmla="*/ 35 w 404"/>
                <a:gd name="T43" fmla="*/ 389 h 389"/>
                <a:gd name="T44" fmla="*/ 122 w 404"/>
                <a:gd name="T45" fmla="*/ 389 h 389"/>
                <a:gd name="T46" fmla="*/ 122 w 404"/>
                <a:gd name="T47" fmla="*/ 283 h 389"/>
                <a:gd name="T48" fmla="*/ 122 w 404"/>
                <a:gd name="T49" fmla="*/ 283 h 389"/>
                <a:gd name="T50" fmla="*/ 122 w 404"/>
                <a:gd name="T51" fmla="*/ 278 h 389"/>
                <a:gd name="T52" fmla="*/ 123 w 404"/>
                <a:gd name="T53" fmla="*/ 275 h 389"/>
                <a:gd name="T54" fmla="*/ 126 w 404"/>
                <a:gd name="T55" fmla="*/ 271 h 389"/>
                <a:gd name="T56" fmla="*/ 128 w 404"/>
                <a:gd name="T57" fmla="*/ 267 h 389"/>
                <a:gd name="T58" fmla="*/ 132 w 404"/>
                <a:gd name="T59" fmla="*/ 264 h 389"/>
                <a:gd name="T60" fmla="*/ 136 w 404"/>
                <a:gd name="T61" fmla="*/ 262 h 389"/>
                <a:gd name="T62" fmla="*/ 140 w 404"/>
                <a:gd name="T63" fmla="*/ 261 h 389"/>
                <a:gd name="T64" fmla="*/ 145 w 404"/>
                <a:gd name="T65" fmla="*/ 259 h 389"/>
                <a:gd name="T66" fmla="*/ 259 w 404"/>
                <a:gd name="T67" fmla="*/ 259 h 389"/>
                <a:gd name="T68" fmla="*/ 259 w 404"/>
                <a:gd name="T69" fmla="*/ 259 h 389"/>
                <a:gd name="T70" fmla="*/ 264 w 404"/>
                <a:gd name="T71" fmla="*/ 261 h 389"/>
                <a:gd name="T72" fmla="*/ 268 w 404"/>
                <a:gd name="T73" fmla="*/ 262 h 389"/>
                <a:gd name="T74" fmla="*/ 272 w 404"/>
                <a:gd name="T75" fmla="*/ 264 h 389"/>
                <a:gd name="T76" fmla="*/ 276 w 404"/>
                <a:gd name="T77" fmla="*/ 267 h 389"/>
                <a:gd name="T78" fmla="*/ 278 w 404"/>
                <a:gd name="T79" fmla="*/ 271 h 389"/>
                <a:gd name="T80" fmla="*/ 281 w 404"/>
                <a:gd name="T81" fmla="*/ 275 h 389"/>
                <a:gd name="T82" fmla="*/ 282 w 404"/>
                <a:gd name="T83" fmla="*/ 278 h 389"/>
                <a:gd name="T84" fmla="*/ 283 w 404"/>
                <a:gd name="T85" fmla="*/ 283 h 389"/>
                <a:gd name="T86" fmla="*/ 283 w 404"/>
                <a:gd name="T87" fmla="*/ 389 h 389"/>
                <a:gd name="T88" fmla="*/ 369 w 404"/>
                <a:gd name="T89" fmla="*/ 389 h 389"/>
                <a:gd name="T90" fmla="*/ 369 w 404"/>
                <a:gd name="T91" fmla="*/ 389 h 389"/>
                <a:gd name="T92" fmla="*/ 376 w 404"/>
                <a:gd name="T93" fmla="*/ 388 h 389"/>
                <a:gd name="T94" fmla="*/ 383 w 404"/>
                <a:gd name="T95" fmla="*/ 385 h 389"/>
                <a:gd name="T96" fmla="*/ 389 w 404"/>
                <a:gd name="T97" fmla="*/ 383 h 389"/>
                <a:gd name="T98" fmla="*/ 394 w 404"/>
                <a:gd name="T99" fmla="*/ 378 h 389"/>
                <a:gd name="T100" fmla="*/ 398 w 404"/>
                <a:gd name="T101" fmla="*/ 373 h 389"/>
                <a:gd name="T102" fmla="*/ 402 w 404"/>
                <a:gd name="T103" fmla="*/ 367 h 389"/>
                <a:gd name="T104" fmla="*/ 403 w 404"/>
                <a:gd name="T105" fmla="*/ 360 h 389"/>
                <a:gd name="T106" fmla="*/ 404 w 404"/>
                <a:gd name="T107" fmla="*/ 354 h 389"/>
                <a:gd name="T108" fmla="*/ 404 w 404"/>
                <a:gd name="T109" fmla="*/ 175 h 389"/>
                <a:gd name="T110" fmla="*/ 249 w 404"/>
                <a:gd name="T111" fmla="*/ 20 h 38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2" h="389">
                  <a:moveTo>
                    <a:pt x="249" y="20"/>
                  </a:moveTo>
                  <a:lnTo>
                    <a:pt x="249" y="20"/>
                  </a:lnTo>
                  <a:lnTo>
                    <a:pt x="239" y="11"/>
                  </a:lnTo>
                  <a:lnTo>
                    <a:pt x="228" y="5"/>
                  </a:lnTo>
                  <a:lnTo>
                    <a:pt x="215" y="1"/>
                  </a:lnTo>
                  <a:lnTo>
                    <a:pt x="203" y="0"/>
                  </a:lnTo>
                  <a:lnTo>
                    <a:pt x="203" y="0"/>
                  </a:lnTo>
                  <a:lnTo>
                    <a:pt x="189" y="1"/>
                  </a:lnTo>
                  <a:lnTo>
                    <a:pt x="177" y="5"/>
                  </a:lnTo>
                  <a:lnTo>
                    <a:pt x="166" y="11"/>
                  </a:lnTo>
                  <a:lnTo>
                    <a:pt x="156" y="20"/>
                  </a:lnTo>
                  <a:lnTo>
                    <a:pt x="0" y="175"/>
                  </a:lnTo>
                  <a:lnTo>
                    <a:pt x="0" y="354"/>
                  </a:lnTo>
                  <a:lnTo>
                    <a:pt x="0" y="354"/>
                  </a:lnTo>
                  <a:lnTo>
                    <a:pt x="1" y="360"/>
                  </a:lnTo>
                  <a:lnTo>
                    <a:pt x="2" y="367"/>
                  </a:lnTo>
                  <a:lnTo>
                    <a:pt x="6" y="373"/>
                  </a:lnTo>
                  <a:lnTo>
                    <a:pt x="10" y="378"/>
                  </a:lnTo>
                  <a:lnTo>
                    <a:pt x="16" y="383"/>
                  </a:lnTo>
                  <a:lnTo>
                    <a:pt x="21" y="385"/>
                  </a:lnTo>
                  <a:lnTo>
                    <a:pt x="29" y="388"/>
                  </a:lnTo>
                  <a:lnTo>
                    <a:pt x="35" y="389"/>
                  </a:lnTo>
                  <a:lnTo>
                    <a:pt x="122" y="389"/>
                  </a:lnTo>
                  <a:lnTo>
                    <a:pt x="122" y="283"/>
                  </a:lnTo>
                  <a:lnTo>
                    <a:pt x="122" y="283"/>
                  </a:lnTo>
                  <a:lnTo>
                    <a:pt x="122" y="278"/>
                  </a:lnTo>
                  <a:lnTo>
                    <a:pt x="123" y="275"/>
                  </a:lnTo>
                  <a:lnTo>
                    <a:pt x="126" y="271"/>
                  </a:lnTo>
                  <a:lnTo>
                    <a:pt x="128" y="267"/>
                  </a:lnTo>
                  <a:lnTo>
                    <a:pt x="132" y="264"/>
                  </a:lnTo>
                  <a:lnTo>
                    <a:pt x="136" y="262"/>
                  </a:lnTo>
                  <a:lnTo>
                    <a:pt x="140" y="261"/>
                  </a:lnTo>
                  <a:lnTo>
                    <a:pt x="145" y="259"/>
                  </a:lnTo>
                  <a:lnTo>
                    <a:pt x="259" y="259"/>
                  </a:lnTo>
                  <a:lnTo>
                    <a:pt x="259" y="259"/>
                  </a:lnTo>
                  <a:lnTo>
                    <a:pt x="264" y="261"/>
                  </a:lnTo>
                  <a:lnTo>
                    <a:pt x="268" y="262"/>
                  </a:lnTo>
                  <a:lnTo>
                    <a:pt x="272" y="264"/>
                  </a:lnTo>
                  <a:lnTo>
                    <a:pt x="276" y="267"/>
                  </a:lnTo>
                  <a:lnTo>
                    <a:pt x="278" y="271"/>
                  </a:lnTo>
                  <a:lnTo>
                    <a:pt x="281" y="275"/>
                  </a:lnTo>
                  <a:lnTo>
                    <a:pt x="282" y="278"/>
                  </a:lnTo>
                  <a:lnTo>
                    <a:pt x="283" y="283"/>
                  </a:lnTo>
                  <a:lnTo>
                    <a:pt x="283" y="389"/>
                  </a:lnTo>
                  <a:lnTo>
                    <a:pt x="369" y="389"/>
                  </a:lnTo>
                  <a:lnTo>
                    <a:pt x="369" y="389"/>
                  </a:lnTo>
                  <a:lnTo>
                    <a:pt x="376" y="388"/>
                  </a:lnTo>
                  <a:lnTo>
                    <a:pt x="383" y="385"/>
                  </a:lnTo>
                  <a:lnTo>
                    <a:pt x="389" y="383"/>
                  </a:lnTo>
                  <a:lnTo>
                    <a:pt x="394" y="378"/>
                  </a:lnTo>
                  <a:lnTo>
                    <a:pt x="398" y="373"/>
                  </a:lnTo>
                  <a:lnTo>
                    <a:pt x="402" y="367"/>
                  </a:lnTo>
                  <a:lnTo>
                    <a:pt x="403" y="360"/>
                  </a:lnTo>
                  <a:lnTo>
                    <a:pt x="404" y="354"/>
                  </a:lnTo>
                  <a:lnTo>
                    <a:pt x="404" y="175"/>
                  </a:lnTo>
                  <a:lnTo>
                    <a:pt x="24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37">
            <a:extLst>
              <a:ext uri="{FF2B5EF4-FFF2-40B4-BE49-F238E27FC236}">
                <a16:creationId xmlns:a16="http://schemas.microsoft.com/office/drawing/2014/main" id="{B03A1812-7AAF-6DA4-81EA-9078E3F2BA5F}"/>
              </a:ext>
            </a:extLst>
          </p:cNvPr>
          <p:cNvSpPr>
            <a:spLocks noChangeAspect="1" noEditPoints="1"/>
          </p:cNvSpPr>
          <p:nvPr userDrawn="1"/>
        </p:nvSpPr>
        <p:spPr bwMode="auto">
          <a:xfrm>
            <a:off x="6991562" y="2829636"/>
            <a:ext cx="537400" cy="351802"/>
          </a:xfrm>
          <a:custGeom>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40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40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moveTo>
                  <a:pt x="8" y="21"/>
                </a:moveTo>
                <a:cubicBezTo>
                  <a:pt x="36" y="42"/>
                  <a:pt x="36" y="42"/>
                  <a:pt x="36" y="42"/>
                </a:cubicBezTo>
                <a:cubicBezTo>
                  <a:pt x="8" y="63"/>
                  <a:pt x="8" y="63"/>
                  <a:pt x="8" y="63"/>
                </a:cubicBezTo>
                <a:lnTo>
                  <a:pt x="8" y="21"/>
                </a:lnTo>
                <a:close/>
                <a:moveTo>
                  <a:pt x="120" y="68"/>
                </a:moveTo>
                <a:cubicBezTo>
                  <a:pt x="120" y="72"/>
                  <a:pt x="117" y="76"/>
                  <a:pt x="112" y="76"/>
                </a:cubicBezTo>
                <a:cubicBezTo>
                  <a:pt x="16" y="76"/>
                  <a:pt x="16" y="76"/>
                  <a:pt x="16" y="76"/>
                </a:cubicBezTo>
                <a:cubicBezTo>
                  <a:pt x="12" y="76"/>
                  <a:pt x="8" y="72"/>
                  <a:pt x="8" y="68"/>
                </a:cubicBezTo>
                <a:cubicBezTo>
                  <a:pt x="40" y="45"/>
                  <a:pt x="40" y="45"/>
                  <a:pt x="40" y="45"/>
                </a:cubicBezTo>
                <a:cubicBezTo>
                  <a:pt x="57" y="58"/>
                  <a:pt x="57" y="58"/>
                  <a:pt x="57" y="58"/>
                </a:cubicBezTo>
                <a:cubicBezTo>
                  <a:pt x="59" y="59"/>
                  <a:pt x="62" y="60"/>
                  <a:pt x="64" y="60"/>
                </a:cubicBezTo>
                <a:cubicBezTo>
                  <a:pt x="67" y="60"/>
                  <a:pt x="69" y="59"/>
                  <a:pt x="71" y="58"/>
                </a:cubicBezTo>
                <a:cubicBezTo>
                  <a:pt x="89" y="45"/>
                  <a:pt x="89" y="45"/>
                  <a:pt x="89" y="45"/>
                </a:cubicBezTo>
                <a:lnTo>
                  <a:pt x="120" y="68"/>
                </a:lnTo>
                <a:close/>
                <a:moveTo>
                  <a:pt x="120" y="63"/>
                </a:moveTo>
                <a:cubicBezTo>
                  <a:pt x="92" y="42"/>
                  <a:pt x="92" y="42"/>
                  <a:pt x="92" y="42"/>
                </a:cubicBezTo>
                <a:cubicBezTo>
                  <a:pt x="120" y="21"/>
                  <a:pt x="120" y="21"/>
                  <a:pt x="120" y="21"/>
                </a:cubicBezTo>
                <a:lnTo>
                  <a:pt x="120" y="63"/>
                </a:lnTo>
                <a:close/>
                <a:moveTo>
                  <a:pt x="69" y="54"/>
                </a:moveTo>
                <a:cubicBezTo>
                  <a:pt x="68" y="55"/>
                  <a:pt x="66" y="56"/>
                  <a:pt x="64" y="56"/>
                </a:cubicBezTo>
                <a:cubicBezTo>
                  <a:pt x="62" y="56"/>
                  <a:pt x="61" y="55"/>
                  <a:pt x="59" y="54"/>
                </a:cubicBezTo>
                <a:cubicBezTo>
                  <a:pt x="43" y="42"/>
                  <a:pt x="43" y="42"/>
                  <a:pt x="43" y="42"/>
                </a:cubicBezTo>
                <a:cubicBezTo>
                  <a:pt x="40" y="40"/>
                  <a:pt x="40" y="40"/>
                  <a:pt x="40" y="40"/>
                </a:cubicBezTo>
                <a:cubicBezTo>
                  <a:pt x="8" y="16"/>
                  <a:pt x="8" y="16"/>
                  <a:pt x="8" y="16"/>
                </a:cubicBezTo>
                <a:cubicBezTo>
                  <a:pt x="8" y="16"/>
                  <a:pt x="8" y="16"/>
                  <a:pt x="8" y="16"/>
                </a:cubicBezTo>
                <a:cubicBezTo>
                  <a:pt x="8" y="12"/>
                  <a:pt x="12" y="8"/>
                  <a:pt x="16" y="8"/>
                </a:cubicBezTo>
                <a:cubicBezTo>
                  <a:pt x="112" y="8"/>
                  <a:pt x="112" y="8"/>
                  <a:pt x="112" y="8"/>
                </a:cubicBezTo>
                <a:cubicBezTo>
                  <a:pt x="117" y="8"/>
                  <a:pt x="120" y="12"/>
                  <a:pt x="120" y="16"/>
                </a:cubicBezTo>
                <a:lnTo>
                  <a:pt x="69" y="54"/>
                </a:lnTo>
                <a:close/>
              </a:path>
            </a:pathLst>
          </a:custGeom>
          <a:solidFill>
            <a:srgbClr val="424242"/>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文本框 81">
            <a:extLst>
              <a:ext uri="{FF2B5EF4-FFF2-40B4-BE49-F238E27FC236}">
                <a16:creationId xmlns:a16="http://schemas.microsoft.com/office/drawing/2014/main" id="{835FF1E3-60F6-E0A2-E73F-C05A0E41E44D}"/>
              </a:ext>
            </a:extLst>
          </p:cNvPr>
          <p:cNvSpPr txBox="1"/>
          <p:nvPr userDrawn="1"/>
        </p:nvSpPr>
        <p:spPr>
          <a:xfrm>
            <a:off x="2228760" y="3051897"/>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45558" y="30638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2" name="Freeform 22">
            <a:extLst>
              <a:ext uri="{FF2B5EF4-FFF2-40B4-BE49-F238E27FC236}">
                <a16:creationId xmlns:a16="http://schemas.microsoft.com/office/drawing/2014/main" id="{BF12C5F9-AEF0-5554-A5FD-525490AD2558}"/>
              </a:ext>
            </a:extLst>
          </p:cNvPr>
          <p:cNvSpPr>
            <a:spLocks noEditPoints="1"/>
          </p:cNvSpPr>
          <p:nvPr userDrawn="1"/>
        </p:nvSpPr>
        <p:spPr bwMode="auto">
          <a:xfrm>
            <a:off x="4433691" y="3856250"/>
            <a:ext cx="512762" cy="458557"/>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2147483646 h 59"/>
              <a:gd name="T20" fmla="*/ 0 w 68"/>
              <a:gd name="T21" fmla="*/ 2147483646 h 59"/>
              <a:gd name="T22" fmla="*/ 0 w 68"/>
              <a:gd name="T23" fmla="*/ 2147483646 h 59"/>
              <a:gd name="T24" fmla="*/ 2147483646 w 68"/>
              <a:gd name="T25" fmla="*/ 2147483646 h 59"/>
              <a:gd name="T26" fmla="*/ 2147483646 w 68"/>
              <a:gd name="T27" fmla="*/ 2147483646 h 59"/>
              <a:gd name="T28" fmla="*/ 2147483646 w 68"/>
              <a:gd name="T29" fmla="*/ 0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23" name="Freeform 37">
            <a:extLst>
              <a:ext uri="{FF2B5EF4-FFF2-40B4-BE49-F238E27FC236}">
                <a16:creationId xmlns:a16="http://schemas.microsoft.com/office/drawing/2014/main" id="{0BD3C14B-1B61-91B7-8B6E-E581D9B78932}"/>
              </a:ext>
            </a:extLst>
          </p:cNvPr>
          <p:cNvSpPr/>
          <p:nvPr userDrawn="1"/>
        </p:nvSpPr>
        <p:spPr bwMode="auto">
          <a:xfrm>
            <a:off x="4451979" y="1190095"/>
            <a:ext cx="512762" cy="458558"/>
          </a:xfrm>
          <a:custGeom>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2147483646 w 68"/>
              <a:gd name="T9" fmla="*/ 2147483646 h 59"/>
              <a:gd name="T10" fmla="*/ 2147483646 w 68"/>
              <a:gd name="T11" fmla="*/ 2147483646 h 59"/>
              <a:gd name="T12" fmla="*/ 2147483646 w 68"/>
              <a:gd name="T13" fmla="*/ 2147483646 h 59"/>
              <a:gd name="T14" fmla="*/ 2147483646 w 68"/>
              <a:gd name="T15" fmla="*/ 2147483646 h 59"/>
              <a:gd name="T16" fmla="*/ 0 w 68"/>
              <a:gd name="T17" fmla="*/ 2147483646 h 59"/>
              <a:gd name="T18" fmla="*/ 2147483646 w 68"/>
              <a:gd name="T19" fmla="*/ 0 h 59"/>
              <a:gd name="T20" fmla="*/ 2147483646 w 68"/>
              <a:gd name="T21" fmla="*/ 2147483646 h 59"/>
              <a:gd name="T22" fmla="*/ 2147483646 w 68"/>
              <a:gd name="T23" fmla="*/ 2147483646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Impact" panose="020b0806030902050204" pitchFamily="34" charset="0"/>
            </a:endParaRP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5363695" y="1096513"/>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5072331" y="1743386"/>
            <a:ext cx="624771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5363695" y="3819674"/>
            <a:ext cx="5956346"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5072330" y="4466547"/>
            <a:ext cx="624770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70" name="Group 69">
            <a:extLst>
              <a:ext uri="{FF2B5EF4-FFF2-40B4-BE49-F238E27FC236}">
                <a16:creationId xmlns:a16="http://schemas.microsoft.com/office/drawing/2014/main" id="{3DABDB24-4C0F-89E5-723A-5F54FE68E4A1}"/>
              </a:ext>
            </a:extLst>
          </p:cNvPr>
          <p:cNvGrpSpPr/>
          <p:nvPr userDrawn="1"/>
        </p:nvGrpSpPr>
        <p:grpSpPr>
          <a:xfrm>
            <a:off x="595313" y="2081276"/>
            <a:ext cx="3280977" cy="3124200"/>
            <a:chOff x="659321" y="2090420"/>
            <a:chExt cx="3280977" cy="3124200"/>
          </a:xfrm>
        </p:grpSpPr>
        <p:grpSp>
          <p:nvGrpSpPr>
            <p:cNvPr id="30" name="Group 29">
              <a:extLst>
                <a:ext uri="{FF2B5EF4-FFF2-40B4-BE49-F238E27FC236}">
                  <a16:creationId xmlns:a16="http://schemas.microsoft.com/office/drawing/2014/main" id="{8B910139-C92D-9B80-084E-7FD90968AFEB}"/>
                </a:ext>
              </a:extLst>
            </p:cNvPr>
            <p:cNvGrpSpPr/>
            <p:nvPr userDrawn="1"/>
          </p:nvGrpSpPr>
          <p:grpSpPr>
            <a:xfrm>
              <a:off x="659321" y="2090420"/>
              <a:ext cx="3280977" cy="3124200"/>
              <a:chOff x="659321" y="2090420"/>
              <a:chExt cx="3280977" cy="3124200"/>
            </a:xfrm>
          </p:grpSpPr>
          <p:grpSp>
            <p:nvGrpSpPr>
              <p:cNvPr id="28" name="Group 27">
                <a:extLst>
                  <a:ext uri="{FF2B5EF4-FFF2-40B4-BE49-F238E27FC236}">
                    <a16:creationId xmlns:a16="http://schemas.microsoft.com/office/drawing/2014/main" id="{F7E8A304-8975-A9FB-68FA-EA38EA65967A}"/>
                  </a:ext>
                </a:extLst>
              </p:cNvPr>
              <p:cNvGrpSpPr/>
              <p:nvPr userDrawn="1"/>
            </p:nvGrpSpPr>
            <p:grpSpPr>
              <a:xfrm>
                <a:off x="659321" y="2090420"/>
                <a:ext cx="3280977" cy="3124200"/>
                <a:chOff x="679641" y="1866900"/>
                <a:chExt cx="3280977" cy="3124200"/>
              </a:xfrm>
            </p:grpSpPr>
            <p:grpSp>
              <p:nvGrpSpPr>
                <p:cNvPr id="16" name="组合 14">
                  <a:extLst>
                    <a:ext uri="{FF2B5EF4-FFF2-40B4-BE49-F238E27FC236}">
                      <a16:creationId xmlns:a16="http://schemas.microsoft.com/office/drawing/2014/main" id="{27D58F36-20E4-F102-E2DB-3773E4C80975}"/>
                    </a:ext>
                  </a:extLst>
                </p:cNvPr>
                <p:cNvGrpSpPr/>
                <p:nvPr/>
              </p:nvGrpSpPr>
              <p:grpSpPr>
                <a:xfrm>
                  <a:off x="679641" y="1866900"/>
                  <a:ext cx="3280411" cy="2304663"/>
                  <a:chOff x="2362994" y="438944"/>
                  <a:chExt cx="4600575" cy="3232150"/>
                </a:xfrm>
                <a:solidFill>
                  <a:srgbClr val="0067B4"/>
                </a:solidFill>
              </p:grpSpPr>
              <p:sp>
                <p:nvSpPr>
                  <p:cNvPr id="50" name="圆角矩形 22">
                    <a:extLst>
                      <a:ext uri="{FF2B5EF4-FFF2-40B4-BE49-F238E27FC236}">
                        <a16:creationId xmlns:a16="http://schemas.microsoft.com/office/drawing/2014/main" id="{910E410C-337B-376A-9DA4-E9EE7A38C5EB}"/>
                      </a:ext>
                    </a:extLst>
                  </p:cNvPr>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1" name="圆角矩形 23">
                    <a:extLst>
                      <a:ext uri="{FF2B5EF4-FFF2-40B4-BE49-F238E27FC236}">
                        <a16:creationId xmlns:a16="http://schemas.microsoft.com/office/drawing/2014/main" id="{DA50CB4D-0CE9-6CFD-544F-099FBB19820E}"/>
                      </a:ext>
                    </a:extLst>
                  </p:cNvPr>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2" name="圆角矩形 24">
                    <a:extLst>
                      <a:ext uri="{FF2B5EF4-FFF2-40B4-BE49-F238E27FC236}">
                        <a16:creationId xmlns:a16="http://schemas.microsoft.com/office/drawing/2014/main" id="{2D4DB3F4-96DD-DC88-DFAA-EC74C7C5309A}"/>
                      </a:ext>
                    </a:extLst>
                  </p:cNvPr>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3" name="圆角矩形 17">
                    <a:extLst>
                      <a:ext uri="{FF2B5EF4-FFF2-40B4-BE49-F238E27FC236}">
                        <a16:creationId xmlns:a16="http://schemas.microsoft.com/office/drawing/2014/main" id="{22A22035-7465-F2BE-284E-B4DC32077848}"/>
                      </a:ext>
                    </a:extLst>
                  </p:cNvPr>
                  <p:cNvSpPr/>
                  <p:nvPr/>
                </p:nvSpPr>
                <p:spPr>
                  <a:xfrm rot="18884531">
                    <a:off x="3394757" y="2310909"/>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54" name="圆角矩形 17">
                    <a:extLst>
                      <a:ext uri="{FF2B5EF4-FFF2-40B4-BE49-F238E27FC236}">
                        <a16:creationId xmlns:a16="http://schemas.microsoft.com/office/drawing/2014/main" id="{057F90D5-8F7A-EE67-59A3-A5269CF191F4}"/>
                      </a:ext>
                    </a:extLst>
                  </p:cNvPr>
                  <p:cNvSpPr/>
                  <p:nvPr/>
                </p:nvSpPr>
                <p:spPr>
                  <a:xfrm rot="18884531">
                    <a:off x="4986624" y="1188251"/>
                    <a:ext cx="901862" cy="533365"/>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7" name="组合 15">
                  <a:extLst>
                    <a:ext uri="{FF2B5EF4-FFF2-40B4-BE49-F238E27FC236}">
                      <a16:creationId xmlns:a16="http://schemas.microsoft.com/office/drawing/2014/main" id="{5247CC21-6D3E-6093-9013-B02A148A97AC}"/>
                    </a:ext>
                  </a:extLst>
                </p:cNvPr>
                <p:cNvGrpSpPr/>
                <p:nvPr/>
              </p:nvGrpSpPr>
              <p:grpSpPr>
                <a:xfrm>
                  <a:off x="1804241" y="2666061"/>
                  <a:ext cx="2156377" cy="2325039"/>
                  <a:chOff x="3940176" y="1559719"/>
                  <a:chExt cx="3024187" cy="3260725"/>
                </a:xfrm>
                <a:solidFill>
                  <a:srgbClr val="202A36"/>
                </a:solidFill>
              </p:grpSpPr>
              <p:sp>
                <p:nvSpPr>
                  <p:cNvPr id="19" name="圆角矩形 17">
                    <a:extLst>
                      <a:ext uri="{FF2B5EF4-FFF2-40B4-BE49-F238E27FC236}">
                        <a16:creationId xmlns:a16="http://schemas.microsoft.com/office/drawing/2014/main" id="{0EBA8217-4110-7FC3-5C84-7723DAAC3205}"/>
                      </a:ext>
                    </a:extLst>
                  </p:cNvPr>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圆角矩形 18">
                    <a:extLst>
                      <a:ext uri="{FF2B5EF4-FFF2-40B4-BE49-F238E27FC236}">
                        <a16:creationId xmlns:a16="http://schemas.microsoft.com/office/drawing/2014/main" id="{874E0CCC-F9C4-E60C-A312-0CCC63DAED46}"/>
                      </a:ext>
                    </a:extLst>
                  </p:cNvPr>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1" name="圆角矩形 19">
                    <a:extLst>
                      <a:ext uri="{FF2B5EF4-FFF2-40B4-BE49-F238E27FC236}">
                        <a16:creationId xmlns:a16="http://schemas.microsoft.com/office/drawing/2014/main" id="{C53A182D-2E88-AA5D-89C6-387543973D5C}"/>
                      </a:ext>
                    </a:extLst>
                  </p:cNvPr>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8" name="圆角矩形 17">
                    <a:extLst>
                      <a:ext uri="{FF2B5EF4-FFF2-40B4-BE49-F238E27FC236}">
                        <a16:creationId xmlns:a16="http://schemas.microsoft.com/office/drawing/2014/main" id="{889AF083-6553-28A4-8458-D3826106194C}"/>
                      </a:ext>
                    </a:extLst>
                  </p:cNvPr>
                  <p:cNvSpPr/>
                  <p:nvPr/>
                </p:nvSpPr>
                <p:spPr>
                  <a:xfrm rot="18884531">
                    <a:off x="4986624" y="2349450"/>
                    <a:ext cx="901862" cy="445469"/>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49" name="圆角矩形 17">
                    <a:extLst>
                      <a:ext uri="{FF2B5EF4-FFF2-40B4-BE49-F238E27FC236}">
                        <a16:creationId xmlns:a16="http://schemas.microsoft.com/office/drawing/2014/main" id="{1B567179-CE50-60EB-52D4-90303D097C99}"/>
                      </a:ext>
                    </a:extLst>
                  </p:cNvPr>
                  <p:cNvSpPr/>
                  <p:nvPr/>
                </p:nvSpPr>
                <p:spPr>
                  <a:xfrm rot="2188039">
                    <a:off x="4847484" y="3452363"/>
                    <a:ext cx="1152426" cy="564051"/>
                  </a:xfrm>
                  <a:custGeom>
                    <a:gdLst>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9" name="KSO_Shape">
                  <a:extLst>
                    <a:ext uri="{FF2B5EF4-FFF2-40B4-BE49-F238E27FC236}">
                      <a16:creationId xmlns:a16="http://schemas.microsoft.com/office/drawing/2014/main" id="{E88049CE-0DA9-5A10-F177-447A07A4560D}"/>
                    </a:ext>
                  </a:extLst>
                </p:cNvPr>
                <p:cNvSpPr/>
                <p:nvPr userDrawn="1"/>
              </p:nvSpPr>
              <p:spPr bwMode="auto">
                <a:xfrm>
                  <a:off x="755128" y="2719945"/>
                  <a:ext cx="802117" cy="619338"/>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nvGrpSpPr>
                <p:cNvPr id="3" name="组合 49">
                  <a:extLst>
                    <a:ext uri="{FF2B5EF4-FFF2-40B4-BE49-F238E27FC236}">
                      <a16:creationId xmlns:a16="http://schemas.microsoft.com/office/drawing/2014/main" id="{AC3FD2BC-5F97-7441-1AA9-0EE145CA3288}"/>
                    </a:ext>
                  </a:extLst>
                </p:cNvPr>
                <p:cNvGrpSpPr/>
                <p:nvPr userDrawn="1"/>
              </p:nvGrpSpPr>
              <p:grpSpPr>
                <a:xfrm>
                  <a:off x="792842" y="4340882"/>
                  <a:ext cx="853640" cy="565108"/>
                  <a:chOff x="882603" y="2302677"/>
                  <a:chExt cx="1093895" cy="955612"/>
                </a:xfrm>
                <a:solidFill>
                  <a:srgbClr val="0067B4"/>
                </a:solidFill>
              </p:grpSpPr>
              <p:sp>
                <p:nvSpPr>
                  <p:cNvPr id="11" name="Freeform 14">
                    <a:extLst>
                      <a:ext uri="{FF2B5EF4-FFF2-40B4-BE49-F238E27FC236}">
                        <a16:creationId xmlns:a16="http://schemas.microsoft.com/office/drawing/2014/main" id="{3664DA40-683B-7B82-0D12-E6E7C4BDEB23}"/>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5">
                    <a:extLst>
                      <a:ext uri="{FF2B5EF4-FFF2-40B4-BE49-F238E27FC236}">
                        <a16:creationId xmlns:a16="http://schemas.microsoft.com/office/drawing/2014/main" id="{75CDC5B9-C383-84F1-9A07-443FAFD30983}"/>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6">
                    <a:extLst>
                      <a:ext uri="{FF2B5EF4-FFF2-40B4-BE49-F238E27FC236}">
                        <a16:creationId xmlns:a16="http://schemas.microsoft.com/office/drawing/2014/main" id="{B48EB02A-482C-1598-9331-445EA09687A1}"/>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7">
                    <a:extLst>
                      <a:ext uri="{FF2B5EF4-FFF2-40B4-BE49-F238E27FC236}">
                        <a16:creationId xmlns:a16="http://schemas.microsoft.com/office/drawing/2014/main" id="{6761D20C-9A89-A894-6437-EA00925FA57D}"/>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8">
                    <a:extLst>
                      <a:ext uri="{FF2B5EF4-FFF2-40B4-BE49-F238E27FC236}">
                        <a16:creationId xmlns:a16="http://schemas.microsoft.com/office/drawing/2014/main" id="{ECF261A1-DAF3-FAFA-87C9-FCE51A02AE65}"/>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8" name="Freeform 19">
                    <a:extLst>
                      <a:ext uri="{FF2B5EF4-FFF2-40B4-BE49-F238E27FC236}">
                        <a16:creationId xmlns:a16="http://schemas.microsoft.com/office/drawing/2014/main" id="{811A7EC5-A190-2FC1-4E85-F96EE93B3006}"/>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6" name="Freeform 20">
                    <a:extLst>
                      <a:ext uri="{FF2B5EF4-FFF2-40B4-BE49-F238E27FC236}">
                        <a16:creationId xmlns:a16="http://schemas.microsoft.com/office/drawing/2014/main" id="{656ABD27-DA01-B747-C47E-CE36C4ABC9C0}"/>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21">
                    <a:extLst>
                      <a:ext uri="{FF2B5EF4-FFF2-40B4-BE49-F238E27FC236}">
                        <a16:creationId xmlns:a16="http://schemas.microsoft.com/office/drawing/2014/main" id="{8FF60D27-8A3D-A3F1-82DE-E707BAB72A30}"/>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pic>
            <p:nvPicPr>
              <p:cNvPr id="10" name="Picture 9">
                <a:extLst>
                  <a:ext uri="{FF2B5EF4-FFF2-40B4-BE49-F238E27FC236}">
                    <a16:creationId xmlns:a16="http://schemas.microsoft.com/office/drawing/2014/main" id="{C3752A38-6B00-1A6E-23A9-0D491D94CFB7}"/>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816127" y="2175722"/>
                <a:ext cx="988330" cy="581871"/>
              </a:xfrm>
              <a:prstGeom prst="roundRect">
                <a:avLst/>
              </a:prstGeom>
            </p:spPr>
          </p:pic>
          <p:pic>
            <p:nvPicPr>
              <p:cNvPr id="29" name="Picture 28">
                <a:extLst>
                  <a:ext uri="{FF2B5EF4-FFF2-40B4-BE49-F238E27FC236}">
                    <a16:creationId xmlns:a16="http://schemas.microsoft.com/office/drawing/2014/main" id="{EC7F83BC-DFDF-9699-C288-E9ADF0B7F8A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931800" y="3743355"/>
                <a:ext cx="988330" cy="581871"/>
              </a:xfrm>
              <a:prstGeom prst="roundRect">
                <a:avLst/>
              </a:prstGeom>
            </p:spPr>
          </p:pic>
        </p:grpSp>
        <p:grpSp>
          <p:nvGrpSpPr>
            <p:cNvPr id="5" name="组合 65">
              <a:extLst>
                <a:ext uri="{FF2B5EF4-FFF2-40B4-BE49-F238E27FC236}">
                  <a16:creationId xmlns:a16="http://schemas.microsoft.com/office/drawing/2014/main" id="{4C7B5D39-3212-7F6D-7CC0-697A66D20221}"/>
                </a:ext>
              </a:extLst>
            </p:cNvPr>
            <p:cNvGrpSpPr/>
            <p:nvPr userDrawn="1"/>
          </p:nvGrpSpPr>
          <p:grpSpPr>
            <a:xfrm>
              <a:off x="1763342" y="4622021"/>
              <a:ext cx="967348" cy="565109"/>
              <a:chOff x="1358900" y="939800"/>
              <a:chExt cx="9475788" cy="4983163"/>
            </a:xfrm>
          </p:grpSpPr>
          <p:sp>
            <p:nvSpPr>
              <p:cNvPr id="7" name="Freeform 113">
                <a:extLst>
                  <a:ext uri="{FF2B5EF4-FFF2-40B4-BE49-F238E27FC236}">
                    <a16:creationId xmlns:a16="http://schemas.microsoft.com/office/drawing/2014/main" id="{6DEEE706-DDAE-A907-420D-DB6EAC252ACF}"/>
                  </a:ext>
                </a:extLst>
              </p:cNvPr>
              <p:cNvSpPr/>
              <p:nvPr/>
            </p:nvSpPr>
            <p:spPr bwMode="auto">
              <a:xfrm>
                <a:off x="2465388" y="3411538"/>
                <a:ext cx="7240588" cy="812800"/>
              </a:xfrm>
              <a:custGeom>
                <a:gdLst>
                  <a:gd name="T0" fmla="*/ 4561 w 4561"/>
                  <a:gd name="T1" fmla="*/ 512 h 512"/>
                  <a:gd name="T2" fmla="*/ 0 w 4561"/>
                  <a:gd name="T3" fmla="*/ 512 h 512"/>
                  <a:gd name="T4" fmla="*/ 134 w 4561"/>
                  <a:gd name="T5" fmla="*/ 0 h 512"/>
                  <a:gd name="T6" fmla="*/ 4424 w 4561"/>
                  <a:gd name="T7" fmla="*/ 0 h 512"/>
                  <a:gd name="T8" fmla="*/ 4561 w 4561"/>
                  <a:gd name="T9" fmla="*/ 512 h 512"/>
                </a:gd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14">
                <a:extLst>
                  <a:ext uri="{FF2B5EF4-FFF2-40B4-BE49-F238E27FC236}">
                    <a16:creationId xmlns:a16="http://schemas.microsoft.com/office/drawing/2014/main" id="{42A9F318-304C-7711-505D-5E97AE0DD021}"/>
                  </a:ext>
                </a:extLst>
              </p:cNvPr>
              <p:cNvSpPr/>
              <p:nvPr/>
            </p:nvSpPr>
            <p:spPr bwMode="auto">
              <a:xfrm>
                <a:off x="4403725" y="4330700"/>
                <a:ext cx="468313" cy="1450975"/>
              </a:xfrm>
              <a:custGeom>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115">
                <a:extLst>
                  <a:ext uri="{FF2B5EF4-FFF2-40B4-BE49-F238E27FC236}">
                    <a16:creationId xmlns:a16="http://schemas.microsoft.com/office/drawing/2014/main" id="{E47E7E8C-DBF0-B8B8-0534-8859B98FAAA0}"/>
                  </a:ext>
                </a:extLst>
              </p:cNvPr>
              <p:cNvSpPr/>
              <p:nvPr/>
            </p:nvSpPr>
            <p:spPr bwMode="auto">
              <a:xfrm>
                <a:off x="4954588" y="4330700"/>
                <a:ext cx="469900" cy="1450975"/>
              </a:xfrm>
              <a:custGeom>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116">
                <a:extLst>
                  <a:ext uri="{FF2B5EF4-FFF2-40B4-BE49-F238E27FC236}">
                    <a16:creationId xmlns:a16="http://schemas.microsoft.com/office/drawing/2014/main" id="{CC843ABD-5940-137F-2B9B-410B39E8DD8D}"/>
                  </a:ext>
                </a:extLst>
              </p:cNvPr>
              <p:cNvSpPr/>
              <p:nvPr/>
            </p:nvSpPr>
            <p:spPr bwMode="auto">
              <a:xfrm>
                <a:off x="723582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117">
                <a:extLst>
                  <a:ext uri="{FF2B5EF4-FFF2-40B4-BE49-F238E27FC236}">
                    <a16:creationId xmlns:a16="http://schemas.microsoft.com/office/drawing/2014/main" id="{9F0B591D-442E-04FF-DF62-6AC96579D2EB}"/>
                  </a:ext>
                </a:extLst>
              </p:cNvPr>
              <p:cNvSpPr/>
              <p:nvPr/>
            </p:nvSpPr>
            <p:spPr bwMode="auto">
              <a:xfrm>
                <a:off x="6683375" y="4330700"/>
                <a:ext cx="465138" cy="1450975"/>
              </a:xfrm>
              <a:custGeom>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Oval 118">
                <a:extLst>
                  <a:ext uri="{FF2B5EF4-FFF2-40B4-BE49-F238E27FC236}">
                    <a16:creationId xmlns:a16="http://schemas.microsoft.com/office/drawing/2014/main" id="{96791AE6-AA25-27FE-6F5C-0D8A6377F8B2}"/>
                  </a:ext>
                </a:extLst>
              </p:cNvPr>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119">
                <a:extLst>
                  <a:ext uri="{FF2B5EF4-FFF2-40B4-BE49-F238E27FC236}">
                    <a16:creationId xmlns:a16="http://schemas.microsoft.com/office/drawing/2014/main" id="{671910C9-992E-8324-194D-2E5ED885F0F2}"/>
                  </a:ext>
                </a:extLst>
              </p:cNvPr>
              <p:cNvSpPr/>
              <p:nvPr/>
            </p:nvSpPr>
            <p:spPr bwMode="auto">
              <a:xfrm>
                <a:off x="3886200" y="2062163"/>
                <a:ext cx="2055813" cy="1228725"/>
              </a:xfrm>
              <a:custGeom>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Oval 120">
                <a:extLst>
                  <a:ext uri="{FF2B5EF4-FFF2-40B4-BE49-F238E27FC236}">
                    <a16:creationId xmlns:a16="http://schemas.microsoft.com/office/drawing/2014/main" id="{5F47C422-AE0E-33FD-3116-F3B512914387}"/>
                  </a:ext>
                </a:extLst>
              </p:cNvPr>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121">
                <a:extLst>
                  <a:ext uri="{FF2B5EF4-FFF2-40B4-BE49-F238E27FC236}">
                    <a16:creationId xmlns:a16="http://schemas.microsoft.com/office/drawing/2014/main" id="{A67A186B-C149-196B-2DEF-19431F7E6A70}"/>
                  </a:ext>
                </a:extLst>
              </p:cNvPr>
              <p:cNvSpPr/>
              <p:nvPr/>
            </p:nvSpPr>
            <p:spPr bwMode="auto">
              <a:xfrm>
                <a:off x="4775200" y="2185988"/>
                <a:ext cx="280988" cy="1093788"/>
              </a:xfrm>
              <a:custGeom>
                <a:gdLst>
                  <a:gd name="T0" fmla="*/ 177 w 177"/>
                  <a:gd name="T1" fmla="*/ 689 h 689"/>
                  <a:gd name="T2" fmla="*/ 0 w 177"/>
                  <a:gd name="T3" fmla="*/ 689 h 689"/>
                  <a:gd name="T4" fmla="*/ 54 w 177"/>
                  <a:gd name="T5" fmla="*/ 0 h 689"/>
                  <a:gd name="T6" fmla="*/ 120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Oval 122">
                <a:extLst>
                  <a:ext uri="{FF2B5EF4-FFF2-40B4-BE49-F238E27FC236}">
                    <a16:creationId xmlns:a16="http://schemas.microsoft.com/office/drawing/2014/main" id="{5941F400-B517-071D-DAC7-7B9D32D08FC9}"/>
                  </a:ext>
                </a:extLst>
              </p:cNvPr>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Freeform 123">
                <a:extLst>
                  <a:ext uri="{FF2B5EF4-FFF2-40B4-BE49-F238E27FC236}">
                    <a16:creationId xmlns:a16="http://schemas.microsoft.com/office/drawing/2014/main" id="{8CC8D138-CC42-426F-5A00-F071822F5B29}"/>
                  </a:ext>
                </a:extLst>
              </p:cNvPr>
              <p:cNvSpPr/>
              <p:nvPr/>
            </p:nvSpPr>
            <p:spPr bwMode="auto">
              <a:xfrm>
                <a:off x="6165850" y="2062163"/>
                <a:ext cx="2052638" cy="1228725"/>
              </a:xfrm>
              <a:custGeom>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Oval 124">
                <a:extLst>
                  <a:ext uri="{FF2B5EF4-FFF2-40B4-BE49-F238E27FC236}">
                    <a16:creationId xmlns:a16="http://schemas.microsoft.com/office/drawing/2014/main" id="{8B0BDD9B-BA65-0973-9451-AA74FC6FFDA0}"/>
                  </a:ext>
                </a:extLst>
              </p:cNvPr>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25">
                <a:extLst>
                  <a:ext uri="{FF2B5EF4-FFF2-40B4-BE49-F238E27FC236}">
                    <a16:creationId xmlns:a16="http://schemas.microsoft.com/office/drawing/2014/main" id="{FE98A3C1-E630-A2D0-31A3-1AFB6EA4FD8E}"/>
                  </a:ext>
                </a:extLst>
              </p:cNvPr>
              <p:cNvSpPr/>
              <p:nvPr/>
            </p:nvSpPr>
            <p:spPr bwMode="auto">
              <a:xfrm>
                <a:off x="7051675" y="2185988"/>
                <a:ext cx="280988" cy="1093788"/>
              </a:xfrm>
              <a:custGeom>
                <a:gdLst>
                  <a:gd name="T0" fmla="*/ 177 w 177"/>
                  <a:gd name="T1" fmla="*/ 689 h 689"/>
                  <a:gd name="T2" fmla="*/ 0 w 177"/>
                  <a:gd name="T3" fmla="*/ 689 h 689"/>
                  <a:gd name="T4" fmla="*/ 54 w 177"/>
                  <a:gd name="T5" fmla="*/ 0 h 689"/>
                  <a:gd name="T6" fmla="*/ 123 w 177"/>
                  <a:gd name="T7" fmla="*/ 0 h 689"/>
                  <a:gd name="T8" fmla="*/ 177 w 177"/>
                  <a:gd name="T9" fmla="*/ 689 h 689"/>
                </a:gd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26">
                <a:extLst>
                  <a:ext uri="{FF2B5EF4-FFF2-40B4-BE49-F238E27FC236}">
                    <a16:creationId xmlns:a16="http://schemas.microsoft.com/office/drawing/2014/main" id="{8EC1ECE3-8D87-FDA0-EDBE-BE5C13D1AEF8}"/>
                  </a:ext>
                </a:extLst>
              </p:cNvPr>
              <p:cNvSpPr/>
              <p:nvPr/>
            </p:nvSpPr>
            <p:spPr bwMode="auto">
              <a:xfrm>
                <a:off x="1557338" y="3009900"/>
                <a:ext cx="1447800" cy="468313"/>
              </a:xfrm>
              <a:custGeom>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27">
                <a:extLst>
                  <a:ext uri="{FF2B5EF4-FFF2-40B4-BE49-F238E27FC236}">
                    <a16:creationId xmlns:a16="http://schemas.microsoft.com/office/drawing/2014/main" id="{F6B74880-BC6F-06AC-26AF-F233E3FD2917}"/>
                  </a:ext>
                </a:extLst>
              </p:cNvPr>
              <p:cNvSpPr/>
              <p:nvPr/>
            </p:nvSpPr>
            <p:spPr bwMode="auto">
              <a:xfrm>
                <a:off x="2773363" y="4471988"/>
                <a:ext cx="463550" cy="1450975"/>
              </a:xfrm>
              <a:custGeom>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128">
                <a:extLst>
                  <a:ext uri="{FF2B5EF4-FFF2-40B4-BE49-F238E27FC236}">
                    <a16:creationId xmlns:a16="http://schemas.microsoft.com/office/drawing/2014/main" id="{059986F4-02D3-63D0-AB52-81E31171497F}"/>
                  </a:ext>
                </a:extLst>
              </p:cNvPr>
              <p:cNvSpPr/>
              <p:nvPr/>
            </p:nvSpPr>
            <p:spPr bwMode="auto">
              <a:xfrm>
                <a:off x="1884363" y="4471988"/>
                <a:ext cx="1162050" cy="469900"/>
              </a:xfrm>
              <a:custGeom>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129">
                <a:extLst>
                  <a:ext uri="{FF2B5EF4-FFF2-40B4-BE49-F238E27FC236}">
                    <a16:creationId xmlns:a16="http://schemas.microsoft.com/office/drawing/2014/main" id="{68B99C43-A899-9CCD-7191-C97A61F739D2}"/>
                  </a:ext>
                </a:extLst>
              </p:cNvPr>
              <p:cNvSpPr/>
              <p:nvPr/>
            </p:nvSpPr>
            <p:spPr bwMode="auto">
              <a:xfrm>
                <a:off x="1362075" y="2301875"/>
                <a:ext cx="982663" cy="2640013"/>
              </a:xfrm>
              <a:custGeom>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Oval 130">
                <a:extLst>
                  <a:ext uri="{FF2B5EF4-FFF2-40B4-BE49-F238E27FC236}">
                    <a16:creationId xmlns:a16="http://schemas.microsoft.com/office/drawing/2014/main" id="{4C8DD3EE-5FB4-541B-FBF8-F6267CEFF652}"/>
                  </a:ext>
                </a:extLst>
              </p:cNvPr>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131">
                <a:extLst>
                  <a:ext uri="{FF2B5EF4-FFF2-40B4-BE49-F238E27FC236}">
                    <a16:creationId xmlns:a16="http://schemas.microsoft.com/office/drawing/2014/main" id="{3EB02340-146B-691A-DF39-6D2C970A0E13}"/>
                  </a:ext>
                </a:extLst>
              </p:cNvPr>
              <p:cNvSpPr/>
              <p:nvPr/>
            </p:nvSpPr>
            <p:spPr bwMode="auto">
              <a:xfrm>
                <a:off x="9188450" y="3009900"/>
                <a:ext cx="1452563" cy="468313"/>
              </a:xfrm>
              <a:custGeom>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Freeform 132">
                <a:extLst>
                  <a:ext uri="{FF2B5EF4-FFF2-40B4-BE49-F238E27FC236}">
                    <a16:creationId xmlns:a16="http://schemas.microsoft.com/office/drawing/2014/main" id="{021FCFEC-34ED-323C-510E-EE1CF3C876DA}"/>
                  </a:ext>
                </a:extLst>
              </p:cNvPr>
              <p:cNvSpPr/>
              <p:nvPr/>
            </p:nvSpPr>
            <p:spPr bwMode="auto">
              <a:xfrm>
                <a:off x="8956675" y="4471988"/>
                <a:ext cx="468313" cy="1450975"/>
              </a:xfrm>
              <a:custGeom>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Freeform 133">
                <a:extLst>
                  <a:ext uri="{FF2B5EF4-FFF2-40B4-BE49-F238E27FC236}">
                    <a16:creationId xmlns:a16="http://schemas.microsoft.com/office/drawing/2014/main" id="{189F84BF-04BD-0435-0F41-40EE2887B9B6}"/>
                  </a:ext>
                </a:extLst>
              </p:cNvPr>
              <p:cNvSpPr/>
              <p:nvPr/>
            </p:nvSpPr>
            <p:spPr bwMode="auto">
              <a:xfrm>
                <a:off x="9147175" y="4471988"/>
                <a:ext cx="1163638" cy="469900"/>
              </a:xfrm>
              <a:custGeom>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134">
                <a:extLst>
                  <a:ext uri="{FF2B5EF4-FFF2-40B4-BE49-F238E27FC236}">
                    <a16:creationId xmlns:a16="http://schemas.microsoft.com/office/drawing/2014/main" id="{98E3BAAE-E101-14DC-35AE-2F9897D020B9}"/>
                  </a:ext>
                </a:extLst>
              </p:cNvPr>
              <p:cNvSpPr/>
              <p:nvPr/>
            </p:nvSpPr>
            <p:spPr bwMode="auto">
              <a:xfrm>
                <a:off x="9853613" y="2301875"/>
                <a:ext cx="977900" cy="2640013"/>
              </a:xfrm>
              <a:custGeom>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Oval 135">
                <a:extLst>
                  <a:ext uri="{FF2B5EF4-FFF2-40B4-BE49-F238E27FC236}">
                    <a16:creationId xmlns:a16="http://schemas.microsoft.com/office/drawing/2014/main" id="{7BBE1004-0656-A506-E362-8CF451A28A2B}"/>
                  </a:ext>
                </a:extLst>
              </p:cNvPr>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8DCA"/>
                  </a:solidFill>
                </a:endParaRPr>
              </a:p>
            </p:txBody>
          </p:sp>
        </p:grpSp>
        <p:grpSp>
          <p:nvGrpSpPr>
            <p:cNvPr id="61" name="组合 17">
              <a:extLst>
                <a:ext uri="{FF2B5EF4-FFF2-40B4-BE49-F238E27FC236}">
                  <a16:creationId xmlns:a16="http://schemas.microsoft.com/office/drawing/2014/main" id="{370228DE-EC2D-D36E-D647-B45BF6983484}"/>
                </a:ext>
              </a:extLst>
            </p:cNvPr>
            <p:cNvGrpSpPr/>
            <p:nvPr userDrawn="1"/>
          </p:nvGrpSpPr>
          <p:grpSpPr>
            <a:xfrm>
              <a:off x="876420" y="2241999"/>
              <a:ext cx="699336" cy="581871"/>
              <a:chOff x="3325813" y="5146676"/>
              <a:chExt cx="631825" cy="617537"/>
            </a:xfrm>
            <a:solidFill>
              <a:schemeClr val="tx1">
                <a:lumMod val="65000"/>
                <a:lumOff val="35000"/>
              </a:schemeClr>
            </a:solidFill>
          </p:grpSpPr>
          <p:sp>
            <p:nvSpPr>
              <p:cNvPr id="62" name="Freeform 2220">
                <a:extLst>
                  <a:ext uri="{FF2B5EF4-FFF2-40B4-BE49-F238E27FC236}">
                    <a16:creationId xmlns:a16="http://schemas.microsoft.com/office/drawing/2014/main" id="{D8493824-71E6-49F3-334F-16BE44F185B0}"/>
                  </a:ext>
                </a:extLst>
              </p:cNvPr>
              <p:cNvSpPr/>
              <p:nvPr/>
            </p:nvSpPr>
            <p:spPr bwMode="auto">
              <a:xfrm>
                <a:off x="3325813" y="5643563"/>
                <a:ext cx="150813" cy="120650"/>
              </a:xfrm>
              <a:custGeom>
                <a:gdLst>
                  <a:gd name="T0" fmla="*/ 77 w 79"/>
                  <a:gd name="T1" fmla="*/ 64 h 64"/>
                  <a:gd name="T2" fmla="*/ 39 w 79"/>
                  <a:gd name="T3" fmla="*/ 4 h 64"/>
                  <a:gd name="T4" fmla="*/ 2 w 79"/>
                  <a:gd name="T5" fmla="*/ 64 h 64"/>
                  <a:gd name="T6" fmla="*/ 77 w 79"/>
                  <a:gd name="T7" fmla="*/ 64 h 64"/>
                </a:gdLst>
                <a:cxnLst>
                  <a:cxn ang="0">
                    <a:pos x="T0" y="T1"/>
                  </a:cxn>
                  <a:cxn ang="0">
                    <a:pos x="T2" y="T3"/>
                  </a:cxn>
                  <a:cxn ang="0">
                    <a:pos x="T4" y="T5"/>
                  </a:cxn>
                  <a:cxn ang="0">
                    <a:pos x="T6" y="T7"/>
                  </a:cxn>
                </a:cxnLst>
                <a:rect l="0" t="0" r="r" b="b"/>
                <a:pathLst>
                  <a:path w="79" h="64">
                    <a:moveTo>
                      <a:pt x="77" y="64"/>
                    </a:moveTo>
                    <a:cubicBezTo>
                      <a:pt x="79" y="0"/>
                      <a:pt x="39" y="4"/>
                      <a:pt x="39" y="4"/>
                    </a:cubicBezTo>
                    <a:cubicBezTo>
                      <a:pt x="39" y="4"/>
                      <a:pt x="0" y="0"/>
                      <a:pt x="2" y="64"/>
                    </a:cubicBezTo>
                    <a:lnTo>
                      <a:pt x="7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Oval 2221">
                <a:extLst>
                  <a:ext uri="{FF2B5EF4-FFF2-40B4-BE49-F238E27FC236}">
                    <a16:creationId xmlns:a16="http://schemas.microsoft.com/office/drawing/2014/main" id="{0C746B08-7ED6-3646-AC2F-95770EB44C47}"/>
                  </a:ext>
                </a:extLst>
              </p:cNvPr>
              <p:cNvSpPr>
                <a:spLocks noChangeArrowheads="1"/>
              </p:cNvSpPr>
              <p:nvPr/>
            </p:nvSpPr>
            <p:spPr bwMode="auto">
              <a:xfrm>
                <a:off x="3362326"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2222">
                <a:extLst>
                  <a:ext uri="{FF2B5EF4-FFF2-40B4-BE49-F238E27FC236}">
                    <a16:creationId xmlns:a16="http://schemas.microsoft.com/office/drawing/2014/main" id="{8F466516-7B17-F5AF-3FDB-2E4AEE14EE66}"/>
                  </a:ext>
                </a:extLst>
              </p:cNvPr>
              <p:cNvSpPr/>
              <p:nvPr/>
            </p:nvSpPr>
            <p:spPr bwMode="auto">
              <a:xfrm>
                <a:off x="3502026" y="5643563"/>
                <a:ext cx="149225" cy="120650"/>
              </a:xfrm>
              <a:custGeom>
                <a:gdLst>
                  <a:gd name="T0" fmla="*/ 39 w 78"/>
                  <a:gd name="T1" fmla="*/ 4 h 64"/>
                  <a:gd name="T2" fmla="*/ 2 w 78"/>
                  <a:gd name="T3" fmla="*/ 64 h 64"/>
                  <a:gd name="T4" fmla="*/ 76 w 78"/>
                  <a:gd name="T5" fmla="*/ 64 h 64"/>
                  <a:gd name="T6" fmla="*/ 39 w 78"/>
                  <a:gd name="T7" fmla="*/ 4 h 64"/>
                </a:gdLst>
                <a:cxnLst>
                  <a:cxn ang="0">
                    <a:pos x="T0" y="T1"/>
                  </a:cxn>
                  <a:cxn ang="0">
                    <a:pos x="T2" y="T3"/>
                  </a:cxn>
                  <a:cxn ang="0">
                    <a:pos x="T4" y="T5"/>
                  </a:cxn>
                  <a:cxn ang="0">
                    <a:pos x="T6" y="T7"/>
                  </a:cxn>
                </a:cxnLst>
                <a:rect l="0" t="0" r="r" b="b"/>
                <a:pathLst>
                  <a:path w="78" h="64">
                    <a:moveTo>
                      <a:pt x="39" y="4"/>
                    </a:moveTo>
                    <a:cubicBezTo>
                      <a:pt x="39" y="4"/>
                      <a:pt x="0" y="0"/>
                      <a:pt x="2" y="64"/>
                    </a:cubicBezTo>
                    <a:cubicBezTo>
                      <a:pt x="76" y="64"/>
                      <a:pt x="76" y="64"/>
                      <a:pt x="76" y="64"/>
                    </a:cubicBezTo>
                    <a:cubicBezTo>
                      <a:pt x="78" y="0"/>
                      <a:pt x="39" y="4"/>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Oval 2223">
                <a:extLst>
                  <a:ext uri="{FF2B5EF4-FFF2-40B4-BE49-F238E27FC236}">
                    <a16:creationId xmlns:a16="http://schemas.microsoft.com/office/drawing/2014/main" id="{53A0E70F-40E8-800A-4304-4CF38B4214FB}"/>
                  </a:ext>
                </a:extLst>
              </p:cNvPr>
              <p:cNvSpPr>
                <a:spLocks noChangeArrowheads="1"/>
              </p:cNvSpPr>
              <p:nvPr/>
            </p:nvSpPr>
            <p:spPr bwMode="auto">
              <a:xfrm>
                <a:off x="3538538" y="5556251"/>
                <a:ext cx="76200"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2224">
                <a:extLst>
                  <a:ext uri="{FF2B5EF4-FFF2-40B4-BE49-F238E27FC236}">
                    <a16:creationId xmlns:a16="http://schemas.microsoft.com/office/drawing/2014/main" id="{41F702BC-CE80-F49B-E52F-63ED1E521268}"/>
                  </a:ext>
                </a:extLst>
              </p:cNvPr>
              <p:cNvSpPr/>
              <p:nvPr/>
            </p:nvSpPr>
            <p:spPr bwMode="auto">
              <a:xfrm>
                <a:off x="3678238" y="5643563"/>
                <a:ext cx="149225" cy="120650"/>
              </a:xfrm>
              <a:custGeom>
                <a:gdLst>
                  <a:gd name="T0" fmla="*/ 40 w 79"/>
                  <a:gd name="T1" fmla="*/ 4 h 64"/>
                  <a:gd name="T2" fmla="*/ 2 w 79"/>
                  <a:gd name="T3" fmla="*/ 64 h 64"/>
                  <a:gd name="T4" fmla="*/ 77 w 79"/>
                  <a:gd name="T5" fmla="*/ 64 h 64"/>
                  <a:gd name="T6" fmla="*/ 40 w 79"/>
                  <a:gd name="T7" fmla="*/ 4 h 64"/>
                </a:gdLst>
                <a:cxnLst>
                  <a:cxn ang="0">
                    <a:pos x="T0" y="T1"/>
                  </a:cxn>
                  <a:cxn ang="0">
                    <a:pos x="T2" y="T3"/>
                  </a:cxn>
                  <a:cxn ang="0">
                    <a:pos x="T4" y="T5"/>
                  </a:cxn>
                  <a:cxn ang="0">
                    <a:pos x="T6" y="T7"/>
                  </a:cxn>
                </a:cxnLst>
                <a:rect l="0" t="0" r="r" b="b"/>
                <a:pathLst>
                  <a:path w="79" h="64">
                    <a:moveTo>
                      <a:pt x="40" y="4"/>
                    </a:moveTo>
                    <a:cubicBezTo>
                      <a:pt x="40" y="4"/>
                      <a:pt x="0" y="0"/>
                      <a:pt x="2" y="64"/>
                    </a:cubicBezTo>
                    <a:cubicBezTo>
                      <a:pt x="77" y="64"/>
                      <a:pt x="77" y="64"/>
                      <a:pt x="77" y="64"/>
                    </a:cubicBezTo>
                    <a:cubicBezTo>
                      <a:pt x="79" y="0"/>
                      <a:pt x="40" y="4"/>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Oval 2225">
                <a:extLst>
                  <a:ext uri="{FF2B5EF4-FFF2-40B4-BE49-F238E27FC236}">
                    <a16:creationId xmlns:a16="http://schemas.microsoft.com/office/drawing/2014/main" id="{44F9C0E3-C51B-ED61-FDBD-5B6F76719DB1}"/>
                  </a:ext>
                </a:extLst>
              </p:cNvPr>
              <p:cNvSpPr>
                <a:spLocks noChangeArrowheads="1"/>
              </p:cNvSpPr>
              <p:nvPr/>
            </p:nvSpPr>
            <p:spPr bwMode="auto">
              <a:xfrm>
                <a:off x="3714751" y="5556251"/>
                <a:ext cx="77788" cy="762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Oval 2226">
                <a:extLst>
                  <a:ext uri="{FF2B5EF4-FFF2-40B4-BE49-F238E27FC236}">
                    <a16:creationId xmlns:a16="http://schemas.microsoft.com/office/drawing/2014/main" id="{5139A45D-F892-283C-0BDF-2D1B81A7EC94}"/>
                  </a:ext>
                </a:extLst>
              </p:cNvPr>
              <p:cNvSpPr>
                <a:spLocks noChangeArrowheads="1"/>
              </p:cNvSpPr>
              <p:nvPr/>
            </p:nvSpPr>
            <p:spPr bwMode="auto">
              <a:xfrm>
                <a:off x="3813176" y="5211763"/>
                <a:ext cx="69850" cy="71438"/>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2227">
                <a:extLst>
                  <a:ext uri="{FF2B5EF4-FFF2-40B4-BE49-F238E27FC236}">
                    <a16:creationId xmlns:a16="http://schemas.microsoft.com/office/drawing/2014/main" id="{E59A8544-2482-00C2-0FB1-0B7A9E328C75}"/>
                  </a:ext>
                </a:extLst>
              </p:cNvPr>
              <p:cNvSpPr>
                <a:spLocks noEditPoints="1"/>
              </p:cNvSpPr>
              <p:nvPr/>
            </p:nvSpPr>
            <p:spPr bwMode="auto">
              <a:xfrm>
                <a:off x="3328988" y="5146676"/>
                <a:ext cx="628650" cy="377825"/>
              </a:xfrm>
              <a:custGeom>
                <a:gdLst>
                  <a:gd name="T0" fmla="*/ 261 w 330"/>
                  <a:gd name="T1" fmla="*/ 153 h 199"/>
                  <a:gd name="T2" fmla="*/ 262 w 330"/>
                  <a:gd name="T3" fmla="*/ 168 h 199"/>
                  <a:gd name="T4" fmla="*/ 309 w 330"/>
                  <a:gd name="T5" fmla="*/ 169 h 199"/>
                  <a:gd name="T6" fmla="*/ 323 w 330"/>
                  <a:gd name="T7" fmla="*/ 134 h 199"/>
                  <a:gd name="T8" fmla="*/ 313 w 330"/>
                  <a:gd name="T9" fmla="*/ 107 h 199"/>
                  <a:gd name="T10" fmla="*/ 271 w 330"/>
                  <a:gd name="T11" fmla="*/ 81 h 199"/>
                  <a:gd name="T12" fmla="*/ 232 w 330"/>
                  <a:gd name="T13" fmla="*/ 109 h 199"/>
                  <a:gd name="T14" fmla="*/ 222 w 330"/>
                  <a:gd name="T15" fmla="*/ 127 h 199"/>
                  <a:gd name="T16" fmla="*/ 207 w 330"/>
                  <a:gd name="T17" fmla="*/ 120 h 199"/>
                  <a:gd name="T18" fmla="*/ 207 w 330"/>
                  <a:gd name="T19" fmla="*/ 0 h 199"/>
                  <a:gd name="T20" fmla="*/ 204 w 330"/>
                  <a:gd name="T21" fmla="*/ 0 h 199"/>
                  <a:gd name="T22" fmla="*/ 0 w 330"/>
                  <a:gd name="T23" fmla="*/ 0 h 199"/>
                  <a:gd name="T24" fmla="*/ 0 w 330"/>
                  <a:gd name="T25" fmla="*/ 178 h 199"/>
                  <a:gd name="T26" fmla="*/ 207 w 330"/>
                  <a:gd name="T27" fmla="*/ 178 h 199"/>
                  <a:gd name="T28" fmla="*/ 207 w 330"/>
                  <a:gd name="T29" fmla="*/ 147 h 199"/>
                  <a:gd name="T30" fmla="*/ 212 w 330"/>
                  <a:gd name="T31" fmla="*/ 150 h 199"/>
                  <a:gd name="T32" fmla="*/ 239 w 330"/>
                  <a:gd name="T33" fmla="*/ 148 h 199"/>
                  <a:gd name="T34" fmla="*/ 239 w 330"/>
                  <a:gd name="T35" fmla="*/ 199 h 199"/>
                  <a:gd name="T36" fmla="*/ 310 w 330"/>
                  <a:gd name="T37" fmla="*/ 199 h 199"/>
                  <a:gd name="T38" fmla="*/ 311 w 330"/>
                  <a:gd name="T39" fmla="*/ 173 h 199"/>
                  <a:gd name="T40" fmla="*/ 257 w 330"/>
                  <a:gd name="T41" fmla="*/ 173 h 199"/>
                  <a:gd name="T42" fmla="*/ 257 w 330"/>
                  <a:gd name="T43" fmla="*/ 124 h 199"/>
                  <a:gd name="T44" fmla="*/ 299 w 330"/>
                  <a:gd name="T45" fmla="*/ 124 h 199"/>
                  <a:gd name="T46" fmla="*/ 299 w 330"/>
                  <a:gd name="T47" fmla="*/ 145 h 199"/>
                  <a:gd name="T48" fmla="*/ 261 w 330"/>
                  <a:gd name="T49" fmla="*/ 153 h 199"/>
                  <a:gd name="T50" fmla="*/ 202 w 330"/>
                  <a:gd name="T51" fmla="*/ 173 h 199"/>
                  <a:gd name="T52" fmla="*/ 5 w 330"/>
                  <a:gd name="T53" fmla="*/ 173 h 199"/>
                  <a:gd name="T54" fmla="*/ 5 w 330"/>
                  <a:gd name="T55" fmla="*/ 6 h 199"/>
                  <a:gd name="T56" fmla="*/ 202 w 330"/>
                  <a:gd name="T57" fmla="*/ 6 h 199"/>
                  <a:gd name="T58" fmla="*/ 202 w 330"/>
                  <a:gd name="T59" fmla="*/ 117 h 199"/>
                  <a:gd name="T60" fmla="*/ 180 w 330"/>
                  <a:gd name="T61" fmla="*/ 107 h 199"/>
                  <a:gd name="T62" fmla="*/ 177 w 330"/>
                  <a:gd name="T63" fmla="*/ 112 h 199"/>
                  <a:gd name="T64" fmla="*/ 113 w 330"/>
                  <a:gd name="T65" fmla="*/ 77 h 199"/>
                  <a:gd name="T66" fmla="*/ 110 w 330"/>
                  <a:gd name="T67" fmla="*/ 83 h 199"/>
                  <a:gd name="T68" fmla="*/ 174 w 330"/>
                  <a:gd name="T69" fmla="*/ 118 h 199"/>
                  <a:gd name="T70" fmla="*/ 171 w 330"/>
                  <a:gd name="T71" fmla="*/ 124 h 199"/>
                  <a:gd name="T72" fmla="*/ 202 w 330"/>
                  <a:gd name="T73" fmla="*/ 144 h 199"/>
                  <a:gd name="T74" fmla="*/ 202 w 330"/>
                  <a:gd name="T75" fmla="*/ 173 h 19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0" h="199">
                    <a:moveTo>
                      <a:pt x="261" y="153"/>
                    </a:moveTo>
                    <a:cubicBezTo>
                      <a:pt x="261" y="156"/>
                      <a:pt x="261" y="165"/>
                      <a:pt x="262" y="168"/>
                    </a:cubicBezTo>
                    <a:cubicBezTo>
                      <a:pt x="265" y="168"/>
                      <a:pt x="309" y="169"/>
                      <a:pt x="309" y="169"/>
                    </a:cubicBezTo>
                    <a:cubicBezTo>
                      <a:pt x="317" y="168"/>
                      <a:pt x="330" y="162"/>
                      <a:pt x="323" y="134"/>
                    </a:cubicBezTo>
                    <a:cubicBezTo>
                      <a:pt x="320" y="122"/>
                      <a:pt x="318" y="116"/>
                      <a:pt x="313" y="107"/>
                    </a:cubicBezTo>
                    <a:cubicBezTo>
                      <a:pt x="299" y="78"/>
                      <a:pt x="271" y="81"/>
                      <a:pt x="271" y="81"/>
                    </a:cubicBezTo>
                    <a:cubicBezTo>
                      <a:pt x="271" y="81"/>
                      <a:pt x="249" y="80"/>
                      <a:pt x="232" y="109"/>
                    </a:cubicBezTo>
                    <a:cubicBezTo>
                      <a:pt x="228" y="116"/>
                      <a:pt x="225" y="121"/>
                      <a:pt x="222" y="127"/>
                    </a:cubicBezTo>
                    <a:cubicBezTo>
                      <a:pt x="207" y="120"/>
                      <a:pt x="207" y="120"/>
                      <a:pt x="207" y="120"/>
                    </a:cubicBezTo>
                    <a:cubicBezTo>
                      <a:pt x="207" y="0"/>
                      <a:pt x="207" y="0"/>
                      <a:pt x="207" y="0"/>
                    </a:cubicBezTo>
                    <a:cubicBezTo>
                      <a:pt x="204" y="0"/>
                      <a:pt x="204" y="0"/>
                      <a:pt x="204" y="0"/>
                    </a:cubicBezTo>
                    <a:cubicBezTo>
                      <a:pt x="0" y="0"/>
                      <a:pt x="0" y="0"/>
                      <a:pt x="0" y="0"/>
                    </a:cubicBezTo>
                    <a:cubicBezTo>
                      <a:pt x="0" y="178"/>
                      <a:pt x="0" y="178"/>
                      <a:pt x="0" y="178"/>
                    </a:cubicBezTo>
                    <a:cubicBezTo>
                      <a:pt x="207" y="178"/>
                      <a:pt x="207" y="178"/>
                      <a:pt x="207" y="178"/>
                    </a:cubicBezTo>
                    <a:cubicBezTo>
                      <a:pt x="207" y="147"/>
                      <a:pt x="207" y="147"/>
                      <a:pt x="207" y="147"/>
                    </a:cubicBezTo>
                    <a:cubicBezTo>
                      <a:pt x="209" y="148"/>
                      <a:pt x="210" y="149"/>
                      <a:pt x="212" y="150"/>
                    </a:cubicBezTo>
                    <a:cubicBezTo>
                      <a:pt x="230" y="159"/>
                      <a:pt x="239" y="148"/>
                      <a:pt x="239" y="148"/>
                    </a:cubicBezTo>
                    <a:cubicBezTo>
                      <a:pt x="239" y="199"/>
                      <a:pt x="239" y="199"/>
                      <a:pt x="239" y="199"/>
                    </a:cubicBezTo>
                    <a:cubicBezTo>
                      <a:pt x="310" y="199"/>
                      <a:pt x="310" y="199"/>
                      <a:pt x="310" y="199"/>
                    </a:cubicBezTo>
                    <a:cubicBezTo>
                      <a:pt x="311" y="173"/>
                      <a:pt x="311" y="173"/>
                      <a:pt x="311" y="173"/>
                    </a:cubicBezTo>
                    <a:cubicBezTo>
                      <a:pt x="257" y="173"/>
                      <a:pt x="257" y="173"/>
                      <a:pt x="257" y="173"/>
                    </a:cubicBezTo>
                    <a:cubicBezTo>
                      <a:pt x="257" y="124"/>
                      <a:pt x="257" y="124"/>
                      <a:pt x="257" y="124"/>
                    </a:cubicBezTo>
                    <a:cubicBezTo>
                      <a:pt x="299" y="124"/>
                      <a:pt x="299" y="124"/>
                      <a:pt x="299" y="124"/>
                    </a:cubicBezTo>
                    <a:cubicBezTo>
                      <a:pt x="299" y="145"/>
                      <a:pt x="299" y="145"/>
                      <a:pt x="299" y="145"/>
                    </a:cubicBezTo>
                    <a:cubicBezTo>
                      <a:pt x="299" y="145"/>
                      <a:pt x="264" y="153"/>
                      <a:pt x="261" y="153"/>
                    </a:cubicBezTo>
                    <a:close/>
                    <a:moveTo>
                      <a:pt x="202" y="173"/>
                    </a:moveTo>
                    <a:cubicBezTo>
                      <a:pt x="196" y="173"/>
                      <a:pt x="10" y="173"/>
                      <a:pt x="5" y="173"/>
                    </a:cubicBezTo>
                    <a:cubicBezTo>
                      <a:pt x="5" y="168"/>
                      <a:pt x="5" y="11"/>
                      <a:pt x="5" y="6"/>
                    </a:cubicBezTo>
                    <a:cubicBezTo>
                      <a:pt x="10" y="6"/>
                      <a:pt x="196" y="6"/>
                      <a:pt x="202" y="6"/>
                    </a:cubicBezTo>
                    <a:cubicBezTo>
                      <a:pt x="202" y="9"/>
                      <a:pt x="202" y="70"/>
                      <a:pt x="202" y="117"/>
                    </a:cubicBezTo>
                    <a:cubicBezTo>
                      <a:pt x="180" y="107"/>
                      <a:pt x="180" y="107"/>
                      <a:pt x="180" y="107"/>
                    </a:cubicBezTo>
                    <a:cubicBezTo>
                      <a:pt x="177" y="112"/>
                      <a:pt x="177" y="112"/>
                      <a:pt x="177" y="112"/>
                    </a:cubicBezTo>
                    <a:cubicBezTo>
                      <a:pt x="113" y="77"/>
                      <a:pt x="113" y="77"/>
                      <a:pt x="113" y="77"/>
                    </a:cubicBezTo>
                    <a:cubicBezTo>
                      <a:pt x="110" y="83"/>
                      <a:pt x="110" y="83"/>
                      <a:pt x="110" y="83"/>
                    </a:cubicBezTo>
                    <a:cubicBezTo>
                      <a:pt x="174" y="118"/>
                      <a:pt x="174" y="118"/>
                      <a:pt x="174" y="118"/>
                    </a:cubicBezTo>
                    <a:cubicBezTo>
                      <a:pt x="171" y="124"/>
                      <a:pt x="171" y="124"/>
                      <a:pt x="171" y="124"/>
                    </a:cubicBezTo>
                    <a:cubicBezTo>
                      <a:pt x="171" y="124"/>
                      <a:pt x="187" y="135"/>
                      <a:pt x="202" y="144"/>
                    </a:cubicBezTo>
                    <a:cubicBezTo>
                      <a:pt x="202" y="160"/>
                      <a:pt x="202" y="171"/>
                      <a:pt x="202"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dur="5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nodeType="afterGroup">
                            <p:stCondLst>
                              <p:cond delay="500"/>
                            </p:stCondLst>
                            <p:childTnLst>
                              <p:par>
                                <p:cTn id="10" presetID="12" presetClass="entr" presetSubtype="4" dur="5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up)">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426110"/>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9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4930" y="275911"/>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87223"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altLang="zh-CN" sz="2000" b="1">
                <a:solidFill>
                  <a:schemeClr val="lt1"/>
                </a:solidFill>
                <a:latin typeface="微软雅黑" pitchFamily="34" charset="-122"/>
                <a:ea typeface="微软雅黑" pitchFamily="34" charset="-122"/>
                <a:cs typeface="+mn-cs"/>
              </a:defRPr>
            </a:lvl1pPr>
          </a:lstStyle>
          <a:p>
            <a:pPr marL="0" lvl="0" algn="ctr" defTabSz="91440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87223"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85684" y="1421213"/>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85684" y="206808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969774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361123" y="1228593"/>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81114" y="1875466"/>
            <a:ext cx="6206654"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304100" y="3944401"/>
            <a:ext cx="5916373"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1081114" y="4598627"/>
            <a:ext cx="6206655"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8" name="组合 49">
            <a:extLst>
              <a:ext uri="{FF2B5EF4-FFF2-40B4-BE49-F238E27FC236}">
                <a16:creationId xmlns:a16="http://schemas.microsoft.com/office/drawing/2014/main" id="{0C060294-12BB-D25D-F8BC-CA5961B4FF57}"/>
              </a:ext>
            </a:extLst>
          </p:cNvPr>
          <p:cNvGrpSpPr/>
          <p:nvPr userDrawn="1"/>
        </p:nvGrpSpPr>
        <p:grpSpPr>
          <a:xfrm>
            <a:off x="516052" y="1181079"/>
            <a:ext cx="716304" cy="616236"/>
            <a:chOff x="882603" y="2302677"/>
            <a:chExt cx="1093895" cy="955612"/>
          </a:xfrm>
          <a:solidFill>
            <a:srgbClr val="0067B4"/>
          </a:solidFill>
        </p:grpSpPr>
        <p:sp>
          <p:nvSpPr>
            <p:cNvPr id="10" name="Freeform 14">
              <a:extLst>
                <a:ext uri="{FF2B5EF4-FFF2-40B4-BE49-F238E27FC236}">
                  <a16:creationId xmlns:a16="http://schemas.microsoft.com/office/drawing/2014/main" id="{75506339-DAE1-03B9-8317-BEA745495E70}"/>
                </a:ext>
              </a:extLst>
            </p:cNvPr>
            <p:cNvSpPr/>
            <p:nvPr/>
          </p:nvSpPr>
          <p:spPr bwMode="auto">
            <a:xfrm>
              <a:off x="882603" y="2302677"/>
              <a:ext cx="820672" cy="955612"/>
            </a:xfrm>
            <a:custGeom>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1" name="Freeform 15">
              <a:extLst>
                <a:ext uri="{FF2B5EF4-FFF2-40B4-BE49-F238E27FC236}">
                  <a16:creationId xmlns:a16="http://schemas.microsoft.com/office/drawing/2014/main" id="{BC394584-E03A-BC11-E60A-A265AC6E46EC}"/>
                </a:ext>
              </a:extLst>
            </p:cNvPr>
            <p:cNvSpPr/>
            <p:nvPr/>
          </p:nvSpPr>
          <p:spPr bwMode="auto">
            <a:xfrm>
              <a:off x="1362082" y="2640858"/>
              <a:ext cx="386396" cy="443988"/>
            </a:xfrm>
            <a:custGeom>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2" name="Freeform 16">
              <a:extLst>
                <a:ext uri="{FF2B5EF4-FFF2-40B4-BE49-F238E27FC236}">
                  <a16:creationId xmlns:a16="http://schemas.microsoft.com/office/drawing/2014/main" id="{D850CBFE-EE12-8F58-A170-E3A5FACC61F5}"/>
                </a:ext>
              </a:extLst>
            </p:cNvPr>
            <p:cNvSpPr/>
            <p:nvPr/>
          </p:nvSpPr>
          <p:spPr bwMode="auto">
            <a:xfrm>
              <a:off x="1667783" y="2400113"/>
              <a:ext cx="273223" cy="299340"/>
            </a:xfrm>
            <a:custGeom>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3" name="Freeform 17">
              <a:extLst>
                <a:ext uri="{FF2B5EF4-FFF2-40B4-BE49-F238E27FC236}">
                  <a16:creationId xmlns:a16="http://schemas.microsoft.com/office/drawing/2014/main" id="{F6AE58A0-B366-0592-260F-25690D13FF4F}"/>
                </a:ext>
              </a:extLst>
            </p:cNvPr>
            <p:cNvSpPr/>
            <p:nvPr/>
          </p:nvSpPr>
          <p:spPr bwMode="auto">
            <a:xfrm>
              <a:off x="1088524" y="2679029"/>
              <a:ext cx="408829" cy="66632"/>
            </a:xfrm>
            <a:custGeom>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4" name="Freeform 18">
              <a:extLst>
                <a:ext uri="{FF2B5EF4-FFF2-40B4-BE49-F238E27FC236}">
                  <a16:creationId xmlns:a16="http://schemas.microsoft.com/office/drawing/2014/main" id="{62532539-B24C-58EA-73E2-BE59007B8C24}"/>
                </a:ext>
              </a:extLst>
            </p:cNvPr>
            <p:cNvSpPr/>
            <p:nvPr/>
          </p:nvSpPr>
          <p:spPr bwMode="auto">
            <a:xfrm>
              <a:off x="1087855" y="2815306"/>
              <a:ext cx="344542" cy="67301"/>
            </a:xfrm>
            <a:custGeom>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5" name="Freeform 19">
              <a:extLst>
                <a:ext uri="{FF2B5EF4-FFF2-40B4-BE49-F238E27FC236}">
                  <a16:creationId xmlns:a16="http://schemas.microsoft.com/office/drawing/2014/main" id="{1D1C14C1-65BC-307F-88F0-7B66241894A1}"/>
                </a:ext>
              </a:extLst>
            </p:cNvPr>
            <p:cNvSpPr/>
            <p:nvPr/>
          </p:nvSpPr>
          <p:spPr bwMode="auto">
            <a:xfrm>
              <a:off x="1082497" y="2945221"/>
              <a:ext cx="244427" cy="146657"/>
            </a:xfrm>
            <a:custGeom>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6" name="Freeform 20">
              <a:extLst>
                <a:ext uri="{FF2B5EF4-FFF2-40B4-BE49-F238E27FC236}">
                  <a16:creationId xmlns:a16="http://schemas.microsoft.com/office/drawing/2014/main" id="{ED8F0DD0-E2CA-8C4C-BF80-802CD88DB228}"/>
                </a:ext>
              </a:extLst>
            </p:cNvPr>
            <p:cNvSpPr/>
            <p:nvPr/>
          </p:nvSpPr>
          <p:spPr bwMode="auto">
            <a:xfrm>
              <a:off x="1748478" y="2540408"/>
              <a:ext cx="228020" cy="273223"/>
            </a:xfrm>
            <a:custGeom>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17" name="Freeform 21">
              <a:extLst>
                <a:ext uri="{FF2B5EF4-FFF2-40B4-BE49-F238E27FC236}">
                  <a16:creationId xmlns:a16="http://schemas.microsoft.com/office/drawing/2014/main" id="{A9E978BA-F404-B268-C0CE-8C3DFAAD22CF}"/>
                </a:ext>
              </a:extLst>
            </p:cNvPr>
            <p:cNvSpPr/>
            <p:nvPr/>
          </p:nvSpPr>
          <p:spPr bwMode="auto">
            <a:xfrm>
              <a:off x="1293107" y="2473776"/>
              <a:ext cx="204247" cy="66632"/>
            </a:xfrm>
            <a:custGeom>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18" name="组合 61">
            <a:extLst>
              <a:ext uri="{FF2B5EF4-FFF2-40B4-BE49-F238E27FC236}">
                <a16:creationId xmlns:a16="http://schemas.microsoft.com/office/drawing/2014/main" id="{477A669A-FD71-C0D4-43FA-F965A43BAC55}"/>
              </a:ext>
            </a:extLst>
          </p:cNvPr>
          <p:cNvGrpSpPr/>
          <p:nvPr userDrawn="1"/>
        </p:nvGrpSpPr>
        <p:grpSpPr>
          <a:xfrm>
            <a:off x="465727" y="3977006"/>
            <a:ext cx="615387" cy="521208"/>
            <a:chOff x="7367401" y="2282771"/>
            <a:chExt cx="1001878" cy="994714"/>
          </a:xfrm>
          <a:solidFill>
            <a:srgbClr val="0067B4"/>
          </a:solidFill>
        </p:grpSpPr>
        <p:sp>
          <p:nvSpPr>
            <p:cNvPr id="19" name="Freeform 32">
              <a:extLst>
                <a:ext uri="{FF2B5EF4-FFF2-40B4-BE49-F238E27FC236}">
                  <a16:creationId xmlns:a16="http://schemas.microsoft.com/office/drawing/2014/main" id="{68114125-0DAA-CFBC-CCB1-0672192E221B}"/>
                </a:ext>
              </a:extLst>
            </p:cNvPr>
            <p:cNvSpPr/>
            <p:nvPr/>
          </p:nvSpPr>
          <p:spPr bwMode="auto">
            <a:xfrm>
              <a:off x="7634210" y="2488996"/>
              <a:ext cx="473930" cy="596888"/>
            </a:xfrm>
            <a:custGeom>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0" name="Freeform 33">
              <a:extLst>
                <a:ext uri="{FF2B5EF4-FFF2-40B4-BE49-F238E27FC236}">
                  <a16:creationId xmlns:a16="http://schemas.microsoft.com/office/drawing/2014/main" id="{F5310182-63B7-F129-95EC-3180D2E36AA8}"/>
                </a:ext>
              </a:extLst>
            </p:cNvPr>
            <p:cNvSpPr/>
            <p:nvPr/>
          </p:nvSpPr>
          <p:spPr bwMode="auto">
            <a:xfrm>
              <a:off x="7367401" y="2493174"/>
              <a:ext cx="439907" cy="697464"/>
            </a:xfrm>
            <a:custGeom>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5">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1" name="Freeform 34">
              <a:extLst>
                <a:ext uri="{FF2B5EF4-FFF2-40B4-BE49-F238E27FC236}">
                  <a16:creationId xmlns:a16="http://schemas.microsoft.com/office/drawing/2014/main" id="{3269F9AA-3345-6843-10A9-B91671B7F514}"/>
                </a:ext>
              </a:extLst>
            </p:cNvPr>
            <p:cNvSpPr/>
            <p:nvPr/>
          </p:nvSpPr>
          <p:spPr bwMode="auto">
            <a:xfrm>
              <a:off x="8168724" y="2543313"/>
              <a:ext cx="200555" cy="558090"/>
            </a:xfrm>
            <a:custGeom>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2" name="Freeform 35">
              <a:extLst>
                <a:ext uri="{FF2B5EF4-FFF2-40B4-BE49-F238E27FC236}">
                  <a16:creationId xmlns:a16="http://schemas.microsoft.com/office/drawing/2014/main" id="{FEA0034E-DC43-1A8B-FEFE-A1D025AB2E60}"/>
                </a:ext>
              </a:extLst>
            </p:cNvPr>
            <p:cNvSpPr/>
            <p:nvPr/>
          </p:nvSpPr>
          <p:spPr bwMode="auto">
            <a:xfrm>
              <a:off x="7913256" y="2835191"/>
              <a:ext cx="280239" cy="378725"/>
            </a:xfrm>
            <a:custGeom>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3" name="Freeform 36">
              <a:extLst>
                <a:ext uri="{FF2B5EF4-FFF2-40B4-BE49-F238E27FC236}">
                  <a16:creationId xmlns:a16="http://schemas.microsoft.com/office/drawing/2014/main" id="{C5F4F43F-0FBA-D32E-955F-9F2B49E049D4}"/>
                </a:ext>
              </a:extLst>
            </p:cNvPr>
            <p:cNvSpPr/>
            <p:nvPr/>
          </p:nvSpPr>
          <p:spPr bwMode="auto">
            <a:xfrm>
              <a:off x="7715387" y="2282771"/>
              <a:ext cx="396036" cy="180857"/>
            </a:xfrm>
            <a:custGeom>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27" name="Freeform 37">
              <a:extLst>
                <a:ext uri="{FF2B5EF4-FFF2-40B4-BE49-F238E27FC236}">
                  <a16:creationId xmlns:a16="http://schemas.microsoft.com/office/drawing/2014/main" id="{3983D1BD-A46F-59A4-54D1-782F96820112}"/>
                </a:ext>
              </a:extLst>
            </p:cNvPr>
            <p:cNvSpPr/>
            <p:nvPr/>
          </p:nvSpPr>
          <p:spPr bwMode="auto">
            <a:xfrm>
              <a:off x="7747321" y="2435276"/>
              <a:ext cx="400214" cy="282627"/>
            </a:xfrm>
            <a:custGeom>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2" name="Freeform 38">
              <a:extLst>
                <a:ext uri="{FF2B5EF4-FFF2-40B4-BE49-F238E27FC236}">
                  <a16:creationId xmlns:a16="http://schemas.microsoft.com/office/drawing/2014/main" id="{85558BA3-FFB7-6A34-7CD0-18CC95503386}"/>
                </a:ext>
              </a:extLst>
            </p:cNvPr>
            <p:cNvSpPr/>
            <p:nvPr/>
          </p:nvSpPr>
          <p:spPr bwMode="auto">
            <a:xfrm>
              <a:off x="7655400" y="3171537"/>
              <a:ext cx="366490" cy="105948"/>
            </a:xfrm>
            <a:custGeom>
              <a:gdLst>
                <a:gd name="T0" fmla="*/ 519 w 519"/>
                <a:gd name="T1" fmla="*/ 88 h 150"/>
                <a:gd name="T2" fmla="*/ 0 w 519"/>
                <a:gd name="T3" fmla="*/ 64 h 150"/>
                <a:gd name="T4" fmla="*/ 216 w 519"/>
                <a:gd name="T5" fmla="*/ 0 h 150"/>
                <a:gd name="T6" fmla="*/ 352 w 519"/>
                <a:gd name="T7" fmla="*/ 10 h 150"/>
                <a:gd name="T8" fmla="*/ 519 w 519"/>
                <a:gd name="T9" fmla="*/ 88 h 150"/>
              </a:gd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5" name="Freeform 39">
              <a:extLst>
                <a:ext uri="{FF2B5EF4-FFF2-40B4-BE49-F238E27FC236}">
                  <a16:creationId xmlns:a16="http://schemas.microsoft.com/office/drawing/2014/main" id="{ED93C984-74ED-8B5A-7594-499D94103D61}"/>
                </a:ext>
              </a:extLst>
            </p:cNvPr>
            <p:cNvSpPr/>
            <p:nvPr/>
          </p:nvSpPr>
          <p:spPr bwMode="auto">
            <a:xfrm>
              <a:off x="7501701" y="2298887"/>
              <a:ext cx="251887" cy="145044"/>
            </a:xfrm>
            <a:custGeom>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6" name="Freeform 40">
              <a:extLst>
                <a:ext uri="{FF2B5EF4-FFF2-40B4-BE49-F238E27FC236}">
                  <a16:creationId xmlns:a16="http://schemas.microsoft.com/office/drawing/2014/main" id="{8B7917CA-D716-4B85-D8FF-78F537ECDADB}"/>
                </a:ext>
              </a:extLst>
            </p:cNvPr>
            <p:cNvSpPr/>
            <p:nvPr/>
          </p:nvSpPr>
          <p:spPr bwMode="auto">
            <a:xfrm>
              <a:off x="8104559" y="2355591"/>
              <a:ext cx="204733" cy="234577"/>
            </a:xfrm>
            <a:custGeom>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sp>
          <p:nvSpPr>
            <p:cNvPr id="37" name="Freeform 41">
              <a:extLst>
                <a:ext uri="{FF2B5EF4-FFF2-40B4-BE49-F238E27FC236}">
                  <a16:creationId xmlns:a16="http://schemas.microsoft.com/office/drawing/2014/main" id="{752566C8-2256-836D-0B1C-5E8A8F470567}"/>
                </a:ext>
              </a:extLst>
            </p:cNvPr>
            <p:cNvSpPr/>
            <p:nvPr/>
          </p:nvSpPr>
          <p:spPr bwMode="auto">
            <a:xfrm>
              <a:off x="7407094" y="2470791"/>
              <a:ext cx="185632" cy="123556"/>
            </a:xfrm>
            <a:custGeom>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0"/>
                </a:spcBef>
                <a:spcAft>
                  <a:spcPct val="0"/>
                </a:spcAft>
                <a:defRPr/>
              </a:pPr>
              <a:endParaRPr lang="zh-HK" altLang="en-US">
                <a:latin typeface="+mn-lt"/>
                <a:ea typeface="+mn-ea"/>
              </a:endParaRPr>
            </a:p>
          </p:txBody>
        </p:sp>
      </p:grpSp>
      <p:grpSp>
        <p:nvGrpSpPr>
          <p:cNvPr id="4" name="组合 18">
            <a:extLst>
              <a:ext uri="{FF2B5EF4-FFF2-40B4-BE49-F238E27FC236}">
                <a16:creationId xmlns:a16="http://schemas.microsoft.com/office/drawing/2014/main" id="{F381C2FD-1A6F-FE62-7954-49FF6914A38C}"/>
              </a:ext>
            </a:extLst>
          </p:cNvPr>
          <p:cNvGrpSpPr/>
          <p:nvPr userDrawn="1"/>
        </p:nvGrpSpPr>
        <p:grpSpPr>
          <a:xfrm>
            <a:off x="7547600" y="2871200"/>
            <a:ext cx="4447244" cy="2371429"/>
            <a:chOff x="1530067" y="2079945"/>
            <a:chExt cx="1067665" cy="569317"/>
          </a:xfrm>
          <a:solidFill>
            <a:schemeClr val="tx1">
              <a:lumMod val="65000"/>
              <a:lumOff val="35000"/>
            </a:schemeClr>
          </a:solidFill>
        </p:grpSpPr>
        <p:sp>
          <p:nvSpPr>
            <p:cNvPr id="5" name="Freeform 45">
              <a:extLst>
                <a:ext uri="{FF2B5EF4-FFF2-40B4-BE49-F238E27FC236}">
                  <a16:creationId xmlns:a16="http://schemas.microsoft.com/office/drawing/2014/main" id="{A90E1CB8-8CE9-7F60-605F-ED8FB4BE0965}"/>
                </a:ext>
              </a:extLst>
            </p:cNvPr>
            <p:cNvSpPr>
              <a:spLocks noEditPoints="1"/>
            </p:cNvSpPr>
            <p:nvPr/>
          </p:nvSpPr>
          <p:spPr bwMode="auto">
            <a:xfrm>
              <a:off x="2327561" y="2092413"/>
              <a:ext cx="270171" cy="450879"/>
            </a:xfrm>
            <a:custGeom>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grpFill/>
            <a:ln>
              <a:noFill/>
            </a:ln>
          </p:spPr>
          <p:txBody>
            <a:bodyPr vert="horz" wrap="square" lIns="93256" tIns="46627" rIns="93256" bIns="4662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sp>
          <p:nvSpPr>
            <p:cNvPr id="6" name="Freeform 10">
              <a:extLst>
                <a:ext uri="{FF2B5EF4-FFF2-40B4-BE49-F238E27FC236}">
                  <a16:creationId xmlns:a16="http://schemas.microsoft.com/office/drawing/2014/main" id="{15777DBF-99D8-8D86-14F0-27AD8DF0ACC6}"/>
                </a:ext>
              </a:extLst>
            </p:cNvPr>
            <p:cNvSpPr>
              <a:spLocks noEditPoints="1"/>
            </p:cNvSpPr>
            <p:nvPr/>
          </p:nvSpPr>
          <p:spPr bwMode="auto">
            <a:xfrm>
              <a:off x="1530067" y="2079945"/>
              <a:ext cx="772844" cy="488541"/>
            </a:xfrm>
            <a:custGeom>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2">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grpFill/>
            <a:ln w="9525">
              <a:noFill/>
              <a:round/>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563"/>
              <a:endParaRPr lang="en-GB">
                <a:solidFill>
                  <a:srgbClr val="FFFFFF"/>
                </a:solidFill>
              </a:endParaRPr>
            </a:p>
          </p:txBody>
        </p:sp>
        <p:sp>
          <p:nvSpPr>
            <p:cNvPr id="7" name="Freeform 42">
              <a:extLst>
                <a:ext uri="{FF2B5EF4-FFF2-40B4-BE49-F238E27FC236}">
                  <a16:creationId xmlns:a16="http://schemas.microsoft.com/office/drawing/2014/main" id="{5561DA44-4F2F-4773-1672-5E9760D35BD3}"/>
                </a:ext>
              </a:extLst>
            </p:cNvPr>
            <p:cNvSpPr/>
            <p:nvPr/>
          </p:nvSpPr>
          <p:spPr bwMode="auto">
            <a:xfrm>
              <a:off x="2283760" y="2360163"/>
              <a:ext cx="178886" cy="289099"/>
            </a:xfrm>
            <a:custGeom>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008DCA"/>
            </a:solidFill>
            <a:ln>
              <a:noFill/>
            </a:ln>
          </p:spPr>
          <p:txBody>
            <a:bodyPr vert="horz" wrap="square" lIns="91427" tIns="45713" rIns="91427" bIns="457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kern="0">
                <a:solidFill>
                  <a:srgbClr val="FFFFFF"/>
                </a:solidFill>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7" presetClass="entr" presetSubtype="0" dur="1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dur="1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chemeClr val="accent4">
              <a:lumMod val="75000"/>
            </a:scheme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pic>
        <p:nvPicPr>
          <p:cNvPr id="5" name="Picture 4">
            <a:extLst>
              <a:ext uri="{FF2B5EF4-FFF2-40B4-BE49-F238E27FC236}">
                <a16:creationId xmlns:a16="http://schemas.microsoft.com/office/drawing/2014/main" id="{C5E80196-3D24-35F1-F236-A2E27E164B31}"/>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338937" y="2162889"/>
            <a:ext cx="3467240" cy="3210611"/>
          </a:xfrm>
          <a:prstGeom prst="rect">
            <a:avLst/>
          </a:prstGeom>
        </p:spPr>
      </p:pic>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25081" y="287609"/>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963400"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88776"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599545" y="1304659"/>
            <a:ext cx="504000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599545" y="2129155"/>
            <a:ext cx="5040000" cy="432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389823" y="4105876"/>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505772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pic>
        <p:nvPicPr>
          <p:cNvPr id="3" name="Picture 2">
            <a:extLst>
              <a:ext uri="{FF2B5EF4-FFF2-40B4-BE49-F238E27FC236}">
                <a16:creationId xmlns:a16="http://schemas.microsoft.com/office/drawing/2014/main" id="{B750A77E-4ADD-FFA1-8A54-F0104AF9A16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3429001"/>
            <a:ext cx="4391409" cy="3430846"/>
          </a:xfrm>
          <a:prstGeom prst="rect">
            <a:avLst/>
          </a:prstGeom>
        </p:spPr>
      </p:pic>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 name="组合 34">
            <a:extLst>
              <a:ext uri="{FF2B5EF4-FFF2-40B4-BE49-F238E27FC236}">
                <a16:creationId xmlns:a16="http://schemas.microsoft.com/office/drawing/2014/main" id="{462486AC-B218-359C-C94C-6AC3F95582A6}"/>
              </a:ext>
            </a:extLst>
          </p:cNvPr>
          <p:cNvGrpSpPr/>
          <p:nvPr userDrawn="1"/>
        </p:nvGrpSpPr>
        <p:grpSpPr>
          <a:xfrm>
            <a:off x="380953" y="2895362"/>
            <a:ext cx="1329851" cy="1243421"/>
            <a:chExt cx="1154113" cy="1155699"/>
          </a:xfrm>
          <a:solidFill>
            <a:schemeClr val="bg1">
              <a:lumMod val="65000"/>
            </a:schemeClr>
          </a:solidFill>
        </p:grpSpPr>
        <p:sp>
          <p:nvSpPr>
            <p:cNvPr id="14" name="Oval 30">
              <a:extLst>
                <a:ext uri="{FF2B5EF4-FFF2-40B4-BE49-F238E27FC236}">
                  <a16:creationId xmlns:a16="http://schemas.microsoft.com/office/drawing/2014/main" id="{98F64301-3043-83C9-69B1-3606C6ED9E1E}"/>
                </a:ext>
              </a:extLst>
            </p:cNvPr>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5" name="Freeform 34">
              <a:extLst>
                <a:ext uri="{FF2B5EF4-FFF2-40B4-BE49-F238E27FC236}">
                  <a16:creationId xmlns:a16="http://schemas.microsoft.com/office/drawing/2014/main" id="{67BC1044-0F6F-7498-6750-BFFB15D70EAC}"/>
                </a:ext>
              </a:extLst>
            </p:cNvPr>
            <p:cNvSpPr>
              <a:spLocks noEditPoints="1"/>
            </p:cNvSpPr>
            <p:nvPr/>
          </p:nvSpPr>
          <p:spPr bwMode="auto">
            <a:xfrm>
              <a:off x="266700" y="128587"/>
              <a:ext cx="638175" cy="868362"/>
            </a:xfrm>
            <a:custGeom>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4">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188109" y="1753398"/>
            <a:ext cx="948630" cy="937967"/>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Freeform 11">
            <a:extLst>
              <a:ext uri="{FF2B5EF4-FFF2-40B4-BE49-F238E27FC236}">
                <a16:creationId xmlns:a16="http://schemas.microsoft.com/office/drawing/2014/main" id="{AB6A9670-4366-6D66-AB09-5DC0AF8EAA06}"/>
              </a:ext>
            </a:extLst>
          </p:cNvPr>
          <p:cNvSpPr/>
          <p:nvPr userDrawn="1"/>
        </p:nvSpPr>
        <p:spPr bwMode="auto">
          <a:xfrm>
            <a:off x="4215114" y="1042169"/>
            <a:ext cx="548965" cy="591317"/>
          </a:xfrm>
          <a:custGeom>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2.70833E-06 -1.48148E-06 L 0.30833 0.12546" pathEditMode="relative" rAng="0" ptsTypes="AA">
                                      <p:cBhvr>
                                        <p:cTn id="8" dur="1000" spd="-99900" fill="hold"/>
                                        <p:tgtEl>
                                          <p:spTgt spid="13"/>
                                        </p:tgtEl>
                                        <p:attrNameLst>
                                          <p:attrName>ppt_x,ppt_y</p:attrName>
                                        </p:attrNameLst>
                                      </p:cBhvr>
                                      <p:rCtr x="15417" y="6273"/>
                                    </p:animMotion>
                                  </p:childTnLst>
                                </p:cTn>
                              </p:par>
                              <p:par>
                                <p:cTn id="9" presetID="1" presetClass="entr" presetSubtype="0" dur="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56" presetClass="path" presetSubtype="0" dur="1000" accel="50000" decel="50000" fill="hold" nodeType="withEffect">
                                  <p:stCondLst>
                                    <p:cond delay="0"/>
                                  </p:stCondLst>
                                  <p:childTnLst>
                                    <p:animMotion origin="layout" path="M 6.25E-07 -4.07407E-06 L -0.30925 0.12084" pathEditMode="relative" rAng="0" ptsTypes="AA">
                                      <p:cBhvr>
                                        <p:cTn id="12"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94476" y="285895"/>
            <a:ext cx="1069033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2" name="Text Placeholder 2">
            <a:extLst>
              <a:ext uri="{FF2B5EF4-FFF2-40B4-BE49-F238E27FC236}">
                <a16:creationId xmlns:a16="http://schemas.microsoft.com/office/drawing/2014/main" id="{9352010A-7260-7C9E-9894-0137156D7D3F}"/>
              </a:ext>
            </a:extLst>
          </p:cNvPr>
          <p:cNvSpPr>
            <a:spLocks noGrp="1"/>
          </p:cNvSpPr>
          <p:nvPr>
            <p:ph type="body" idx="1"/>
          </p:nvPr>
        </p:nvSpPr>
        <p:spPr>
          <a:xfrm>
            <a:off x="548783" y="1385507"/>
            <a:ext cx="5157787"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10D2476A-B050-F597-9D62-013329591DC3}"/>
              </a:ext>
            </a:extLst>
          </p:cNvPr>
          <p:cNvSpPr>
            <a:spLocks noGrp="1"/>
          </p:cNvSpPr>
          <p:nvPr>
            <p:ph sz="half" idx="2"/>
          </p:nvPr>
        </p:nvSpPr>
        <p:spPr>
          <a:xfrm>
            <a:off x="548783" y="2291715"/>
            <a:ext cx="5157787"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4">
            <a:extLst>
              <a:ext uri="{FF2B5EF4-FFF2-40B4-BE49-F238E27FC236}">
                <a16:creationId xmlns:a16="http://schemas.microsoft.com/office/drawing/2014/main" id="{AEDDE5F1-3D0D-E75E-7DF1-E56916C7BA16}"/>
              </a:ext>
            </a:extLst>
          </p:cNvPr>
          <p:cNvSpPr>
            <a:spLocks noGrp="1"/>
          </p:cNvSpPr>
          <p:nvPr>
            <p:ph type="body" sz="quarter" idx="3"/>
          </p:nvPr>
        </p:nvSpPr>
        <p:spPr>
          <a:xfrm>
            <a:off x="6278880" y="1385507"/>
            <a:ext cx="5183188" cy="823912"/>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6" name="Content Placeholder 5">
            <a:extLst>
              <a:ext uri="{FF2B5EF4-FFF2-40B4-BE49-F238E27FC236}">
                <a16:creationId xmlns:a16="http://schemas.microsoft.com/office/drawing/2014/main" id="{1A426879-12F4-EB0D-08A9-A230E07020AE}"/>
              </a:ext>
            </a:extLst>
          </p:cNvPr>
          <p:cNvSpPr>
            <a:spLocks noGrp="1"/>
          </p:cNvSpPr>
          <p:nvPr>
            <p:ph sz="quarter" idx="4"/>
          </p:nvPr>
        </p:nvSpPr>
        <p:spPr>
          <a:xfrm>
            <a:off x="6278880" y="2291715"/>
            <a:ext cx="5183188" cy="3684588"/>
          </a:xfrm>
          <a:prstGeom prst="rect">
            <a:avLst/>
          </a:prstGeom>
        </p:spPr>
        <p:txBody>
          <a:bodyPr/>
          <a:lstStyle>
            <a:lvl1pPr>
              <a:defRPr sz="2000">
                <a:latin typeface="微软雅黑" pitchFamily="34" charset="-122"/>
                <a:ea typeface="微软雅黑" pitchFamily="34" charset="-122"/>
              </a:defRPr>
            </a:lvl1pPr>
            <a:lvl2pPr>
              <a:defRPr sz="2000">
                <a:latin typeface="微软雅黑" pitchFamily="34" charset="-122"/>
                <a:ea typeface="微软雅黑" pitchFamily="34" charset="-122"/>
              </a:defRPr>
            </a:lvl2pPr>
            <a:lvl3pPr>
              <a:defRPr sz="2000">
                <a:latin typeface="微软雅黑" pitchFamily="34" charset="-122"/>
                <a:ea typeface="微软雅黑" pitchFamily="34" charset="-122"/>
              </a:defRPr>
            </a:lvl3pPr>
            <a:lvl4pPr>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42703870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Title and Content">
    <p:spTree>
      <p:nvGrpSpPr>
        <p:cNvPr id="1" name=""/>
        <p:cNvGrpSpPr/>
        <p:nvPr/>
      </p:nvGrpSpPr>
      <p:grpSpPr>
        <a:xfrm>
          <a:off x="0" y="0"/>
          <a:ext cx="0" cy="0"/>
        </a:xfrm>
      </p:grpSpPr>
      <p:sp>
        <p:nvSpPr>
          <p:cNvPr id="2" name="Holder 2"/>
          <p:cNvSpPr>
            <a:spLocks noGrp="1"/>
          </p:cNvSpPr>
          <p:nvPr>
            <p:ph type="title"/>
          </p:nvPr>
        </p:nvSpPr>
        <p:spPr>
          <a:xfrm>
            <a:off x="1553504" y="1189025"/>
            <a:ext cx="9084992" cy="275332"/>
          </a:xfrm>
        </p:spPr>
        <p:txBody>
          <a:bodyPr lIns="0" tIns="0" rIns="0" bIns="0"/>
          <a:lstStyle>
            <a:lvl1pPr>
              <a:defRPr sz="1789" b="1" i="0">
                <a:solidFill>
                  <a:srgbClr val="FB914A"/>
                </a:solidFill>
                <a:latin typeface="宋体"/>
                <a:cs typeface="宋体"/>
              </a:defRPr>
            </a:lvl1pPr>
          </a:lstStyle>
          <a:p>
            <a:endParaRPr/>
          </a:p>
        </p:txBody>
      </p:sp>
      <p:grpSp>
        <p:nvGrpSpPr>
          <p:cNvPr id="3" name="Group 2">
            <a:extLst>
              <a:ext uri="{FF2B5EF4-FFF2-40B4-BE49-F238E27FC236}">
                <a16:creationId xmlns:a16="http://schemas.microsoft.com/office/drawing/2014/main" id="{625DEE2B-A5EA-7E5C-D475-307F4995CBD6}"/>
              </a:ext>
            </a:extLst>
          </p:cNvPr>
          <p:cNvGrpSpPr/>
          <p:nvPr userDrawn="1"/>
        </p:nvGrpSpPr>
        <p:grpSpPr>
          <a:xfrm>
            <a:off x="446534" y="453643"/>
            <a:ext cx="11298933" cy="98554"/>
            <a:chOff x="446534" y="453643"/>
            <a:chExt cx="11298933" cy="98554"/>
          </a:xfrm>
        </p:grpSpPr>
        <p:sp>
          <p:nvSpPr>
            <p:cNvPr id="4" name="矩形 8">
              <a:extLst>
                <a:ext uri="{FF2B5EF4-FFF2-40B4-BE49-F238E27FC236}">
                  <a16:creationId xmlns:a16="http://schemas.microsoft.com/office/drawing/2014/main" id="{63F01AD6-5BA4-53B3-5F9B-1B0114F48FBE}"/>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长方形 9">
              <a:extLst>
                <a:ext uri="{FF2B5EF4-FFF2-40B4-BE49-F238E27FC236}">
                  <a16:creationId xmlns:a16="http://schemas.microsoft.com/office/drawing/2014/main" id="{A7D47818-8344-BB83-B555-A588C260E40A}"/>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矩形 10">
              <a:extLst>
                <a:ext uri="{FF2B5EF4-FFF2-40B4-BE49-F238E27FC236}">
                  <a16:creationId xmlns:a16="http://schemas.microsoft.com/office/drawing/2014/main" id="{D7E48E84-0C9B-A654-AC4E-27A83904E8BD}"/>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Tree>
    <p:extLst>
      <p:ext uri="{BB962C8B-B14F-4D97-AF65-F5344CB8AC3E}">
        <p14:creationId xmlns:p14="http://schemas.microsoft.com/office/powerpoint/2010/main" val="180480802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Blank">
    <p:spTree>
      <p:nvGrpSpPr>
        <p:cNvPr id="1" name=""/>
        <p:cNvGrpSpPr/>
        <p:nvPr/>
      </p:nvGrpSpPr>
      <p:grpSpPr>
        <a:xfrm>
          <a:off x="0" y="0"/>
          <a:ext cx="0" cy="0"/>
        </a:xfrm>
      </p:grpSpPr>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76134241015010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bg>
      <p:bgPr>
        <a:solidFill>
          <a:srgbClr val="2EA7E0"/>
        </a:solidFill>
        <a:effectLst/>
      </p:bgPr>
    </p:bg>
    <p:spTree>
      <p:nvGrpSpPr>
        <p:cNvPr id="1" name=""/>
        <p:cNvGrpSpPr/>
        <p:nvPr/>
      </p:nvGrpSpPr>
      <p:grpSpPr>
        <a:xfrm>
          <a:off x="0" y="0"/>
          <a:ext cx="0" cy="0"/>
        </a:xfrm>
      </p:grpSpPr>
      <p:sp>
        <p:nvSpPr>
          <p:cNvPr id="4" name="Rectangle 3">
            <a:extLst>
              <a:ext uri="{FF2B5EF4-FFF2-40B4-BE49-F238E27FC236}">
                <a16:creationId xmlns:a16="http://schemas.microsoft.com/office/drawing/2014/main" id="{FC0F5D52-EADA-A8A3-E833-7CF75C08816A}"/>
              </a:ext>
            </a:extLst>
          </p:cNvPr>
          <p:cNvSpPr/>
          <p:nvPr/>
        </p:nvSpPr>
        <p:spPr>
          <a:xfrm>
            <a:off x="9190181" y="298540"/>
            <a:ext cx="3001819" cy="461665"/>
          </a:xfrm>
          <a:prstGeom prst="rect">
            <a:avLst/>
          </a:prstGeom>
          <a:noFill/>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rPr>
              <a:t>数智创新 变革未来</a:t>
            </a:r>
            <a:endParaRPr lang="en-US" altLang="zh-CN" sz="2400" b="1" cap="none" spc="0">
              <a:ln w="10160">
                <a:solidFill>
                  <a:schemeClr val="accent5"/>
                </a:solidFill>
                <a:prstDash val="solid"/>
              </a:ln>
              <a:solidFill>
                <a:schemeClr val="bg1"/>
              </a:solidFill>
              <a:effectLst>
                <a:outerShdw blurRad="38100" dist="22860" dir="5400000" algn="tl" rotWithShape="0">
                  <a:srgbClr val="000000">
                    <a:alpha val="30000"/>
                  </a:srgbClr>
                </a:outerShdw>
              </a:effectLst>
              <a:latin typeface="幼圆" panose="02010509060101010101" pitchFamily="49" charset="-122"/>
              <a:ea typeface="幼圆" panose="02010509060101010101" pitchFamily="49" charset="-122"/>
            </a:endParaRPr>
          </a:p>
        </p:txBody>
      </p:sp>
      <p:grpSp>
        <p:nvGrpSpPr>
          <p:cNvPr id="9" name="Group 8">
            <a:extLst>
              <a:ext uri="{FF2B5EF4-FFF2-40B4-BE49-F238E27FC236}">
                <a16:creationId xmlns:a16="http://schemas.microsoft.com/office/drawing/2014/main" id="{702FE019-7B0E-0A21-759B-5EEE9C735AAC}"/>
              </a:ext>
            </a:extLst>
          </p:cNvPr>
          <p:cNvGrpSpPr/>
          <p:nvPr/>
        </p:nvGrpSpPr>
        <p:grpSpPr>
          <a:xfrm>
            <a:off x="516719" y="2676433"/>
            <a:ext cx="2942245" cy="435525"/>
            <a:chOff x="5717435" y="5325094"/>
            <a:chExt cx="2942245" cy="435525"/>
          </a:xfrm>
        </p:grpSpPr>
        <p:grpSp>
          <p:nvGrpSpPr>
            <p:cNvPr id="23" name="组合 33">
              <a:extLst>
                <a:ext uri="{FF2B5EF4-FFF2-40B4-BE49-F238E27FC236}">
                  <a16:creationId xmlns:a16="http://schemas.microsoft.com/office/drawing/2014/main" id="{6DDD178B-A893-E5BF-C35A-A7B04E7B17E9}"/>
                </a:ext>
              </a:extLst>
            </p:cNvPr>
            <p:cNvGrpSpPr/>
            <p:nvPr/>
          </p:nvGrpSpPr>
          <p:grpSpPr>
            <a:xfrm>
              <a:off x="6978378" y="5330831"/>
              <a:ext cx="429793" cy="429788"/>
              <a:chOff x="5196486" y="5946187"/>
              <a:chExt cx="305647" cy="305644"/>
            </a:xfrm>
          </p:grpSpPr>
          <p:grpSp>
            <p:nvGrpSpPr>
              <p:cNvPr id="45" name="组合 34">
                <a:extLst>
                  <a:ext uri="{FF2B5EF4-FFF2-40B4-BE49-F238E27FC236}">
                    <a16:creationId xmlns:a16="http://schemas.microsoft.com/office/drawing/2014/main" id="{90B9E14D-1C8E-A41A-051B-747558569ED5}"/>
                  </a:ext>
                </a:extLst>
              </p:cNvPr>
              <p:cNvGrpSpPr/>
              <p:nvPr/>
            </p:nvGrpSpPr>
            <p:grpSpPr>
              <a:xfrm>
                <a:off x="5196486" y="5946187"/>
                <a:ext cx="305647" cy="305644"/>
                <a:chOff x="1517330" y="1125257"/>
                <a:chExt cx="2204282" cy="2204282"/>
              </a:xfrm>
            </p:grpSpPr>
            <p:sp>
              <p:nvSpPr>
                <p:cNvPr id="47" name="椭圆 36">
                  <a:extLst>
                    <a:ext uri="{FF2B5EF4-FFF2-40B4-BE49-F238E27FC236}">
                      <a16:creationId xmlns:a16="http://schemas.microsoft.com/office/drawing/2014/main" id="{F0694811-ACB4-962E-7486-C121EE3BE386}"/>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 name="椭圆 37">
                  <a:extLst>
                    <a:ext uri="{FF2B5EF4-FFF2-40B4-BE49-F238E27FC236}">
                      <a16:creationId xmlns:a16="http://schemas.microsoft.com/office/drawing/2014/main" id="{A9C67A62-3485-DB98-F38F-6841376830F2}"/>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6" name="Freeform 44">
                <a:extLst>
                  <a:ext uri="{FF2B5EF4-FFF2-40B4-BE49-F238E27FC236}">
                    <a16:creationId xmlns:a16="http://schemas.microsoft.com/office/drawing/2014/main" id="{F5398C53-AAC5-188E-45EE-7BD7A4D46F71}"/>
                  </a:ext>
                </a:extLst>
              </p:cNvPr>
              <p:cNvSpPr>
                <a:spLocks noEditPoints="1"/>
              </p:cNvSpPr>
              <p:nvPr/>
            </p:nvSpPr>
            <p:spPr bwMode="auto">
              <a:xfrm>
                <a:off x="5276888" y="6030324"/>
                <a:ext cx="170620" cy="137369"/>
              </a:xfrm>
              <a:custGeom>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4" name="组合 38">
              <a:extLst>
                <a:ext uri="{FF2B5EF4-FFF2-40B4-BE49-F238E27FC236}">
                  <a16:creationId xmlns:a16="http://schemas.microsoft.com/office/drawing/2014/main" id="{557336BC-6C9E-5361-7EB7-5A083CE6DD4D}"/>
                </a:ext>
              </a:extLst>
            </p:cNvPr>
            <p:cNvGrpSpPr/>
            <p:nvPr/>
          </p:nvGrpSpPr>
          <p:grpSpPr>
            <a:xfrm>
              <a:off x="7600465" y="5330831"/>
              <a:ext cx="429793" cy="429788"/>
              <a:chOff x="5638883" y="5946187"/>
              <a:chExt cx="305647" cy="305644"/>
            </a:xfrm>
          </p:grpSpPr>
          <p:grpSp>
            <p:nvGrpSpPr>
              <p:cNvPr id="40" name="组合 39">
                <a:extLst>
                  <a:ext uri="{FF2B5EF4-FFF2-40B4-BE49-F238E27FC236}">
                    <a16:creationId xmlns:a16="http://schemas.microsoft.com/office/drawing/2014/main" id="{56462033-2683-2E84-51DE-4B07DC7C1FA8}"/>
                  </a:ext>
                </a:extLst>
              </p:cNvPr>
              <p:cNvGrpSpPr/>
              <p:nvPr/>
            </p:nvGrpSpPr>
            <p:grpSpPr>
              <a:xfrm>
                <a:off x="5638883" y="5946187"/>
                <a:ext cx="305647" cy="305644"/>
                <a:chOff x="1517330" y="1125257"/>
                <a:chExt cx="2204282" cy="2204282"/>
              </a:xfrm>
            </p:grpSpPr>
            <p:sp>
              <p:nvSpPr>
                <p:cNvPr id="42" name="椭圆 41">
                  <a:extLst>
                    <a:ext uri="{FF2B5EF4-FFF2-40B4-BE49-F238E27FC236}">
                      <a16:creationId xmlns:a16="http://schemas.microsoft.com/office/drawing/2014/main" id="{77D616BE-5DD7-0357-776E-64B8348A591F}"/>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4" name="椭圆 42">
                  <a:extLst>
                    <a:ext uri="{FF2B5EF4-FFF2-40B4-BE49-F238E27FC236}">
                      <a16:creationId xmlns:a16="http://schemas.microsoft.com/office/drawing/2014/main" id="{9333A942-5E0E-25CB-CFF3-FC3A894E660E}"/>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1" name="Freeform 6">
                <a:extLst>
                  <a:ext uri="{FF2B5EF4-FFF2-40B4-BE49-F238E27FC236}">
                    <a16:creationId xmlns:a16="http://schemas.microsoft.com/office/drawing/2014/main" id="{022DB4D6-98D6-CB2F-435B-BC91D46BEEF1}"/>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5" name="组合 43">
              <a:extLst>
                <a:ext uri="{FF2B5EF4-FFF2-40B4-BE49-F238E27FC236}">
                  <a16:creationId xmlns:a16="http://schemas.microsoft.com/office/drawing/2014/main" id="{2546CF2A-9281-828C-7FDB-D1932546764E}"/>
                </a:ext>
              </a:extLst>
            </p:cNvPr>
            <p:cNvGrpSpPr/>
            <p:nvPr/>
          </p:nvGrpSpPr>
          <p:grpSpPr>
            <a:xfrm>
              <a:off x="5717435" y="5330831"/>
              <a:ext cx="429793" cy="429788"/>
              <a:chOff x="4299766" y="5946187"/>
              <a:chExt cx="305647" cy="305644"/>
            </a:xfrm>
          </p:grpSpPr>
          <p:grpSp>
            <p:nvGrpSpPr>
              <p:cNvPr id="36" name="组合 44">
                <a:extLst>
                  <a:ext uri="{FF2B5EF4-FFF2-40B4-BE49-F238E27FC236}">
                    <a16:creationId xmlns:a16="http://schemas.microsoft.com/office/drawing/2014/main" id="{9E0F60B8-3F09-6E04-09BE-5092850466DD}"/>
                  </a:ext>
                </a:extLst>
              </p:cNvPr>
              <p:cNvGrpSpPr/>
              <p:nvPr/>
            </p:nvGrpSpPr>
            <p:grpSpPr>
              <a:xfrm>
                <a:off x="4299766" y="5946187"/>
                <a:ext cx="305647" cy="305644"/>
                <a:chOff x="1517330" y="1125257"/>
                <a:chExt cx="2204282" cy="2204282"/>
              </a:xfrm>
            </p:grpSpPr>
            <p:sp>
              <p:nvSpPr>
                <p:cNvPr id="38" name="椭圆 46">
                  <a:extLst>
                    <a:ext uri="{FF2B5EF4-FFF2-40B4-BE49-F238E27FC236}">
                      <a16:creationId xmlns:a16="http://schemas.microsoft.com/office/drawing/2014/main" id="{FC6ACB78-C111-9127-4F93-C84D4F863A3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 name="椭圆 47">
                  <a:extLst>
                    <a:ext uri="{FF2B5EF4-FFF2-40B4-BE49-F238E27FC236}">
                      <a16:creationId xmlns:a16="http://schemas.microsoft.com/office/drawing/2014/main" id="{0969F678-C671-92CD-7F3B-C6082A301F67}"/>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7" name="Freeform 45">
                <a:extLst>
                  <a:ext uri="{FF2B5EF4-FFF2-40B4-BE49-F238E27FC236}">
                    <a16:creationId xmlns:a16="http://schemas.microsoft.com/office/drawing/2014/main" id="{C3BCB57A-3FA4-C49F-46E1-C1384A497088}"/>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6" name="组合 48">
              <a:extLst>
                <a:ext uri="{FF2B5EF4-FFF2-40B4-BE49-F238E27FC236}">
                  <a16:creationId xmlns:a16="http://schemas.microsoft.com/office/drawing/2014/main" id="{5E6AA565-3331-B5DC-CA8E-1645A8A9B2C3}"/>
                </a:ext>
              </a:extLst>
            </p:cNvPr>
            <p:cNvGrpSpPr/>
            <p:nvPr/>
          </p:nvGrpSpPr>
          <p:grpSpPr>
            <a:xfrm>
              <a:off x="6337028" y="5330831"/>
              <a:ext cx="429793" cy="429788"/>
              <a:chOff x="4740390" y="5946187"/>
              <a:chExt cx="305647" cy="305644"/>
            </a:xfrm>
          </p:grpSpPr>
          <p:grpSp>
            <p:nvGrpSpPr>
              <p:cNvPr id="32" name="组合 49">
                <a:extLst>
                  <a:ext uri="{FF2B5EF4-FFF2-40B4-BE49-F238E27FC236}">
                    <a16:creationId xmlns:a16="http://schemas.microsoft.com/office/drawing/2014/main" id="{A306EE8C-668C-4422-CD9E-6884F2260078}"/>
                  </a:ext>
                </a:extLst>
              </p:cNvPr>
              <p:cNvGrpSpPr/>
              <p:nvPr/>
            </p:nvGrpSpPr>
            <p:grpSpPr>
              <a:xfrm>
                <a:off x="4740390" y="5946187"/>
                <a:ext cx="305647" cy="305644"/>
                <a:chOff x="1517330" y="1125257"/>
                <a:chExt cx="2204282" cy="2204282"/>
              </a:xfrm>
            </p:grpSpPr>
            <p:sp>
              <p:nvSpPr>
                <p:cNvPr id="34" name="椭圆 51">
                  <a:extLst>
                    <a:ext uri="{FF2B5EF4-FFF2-40B4-BE49-F238E27FC236}">
                      <a16:creationId xmlns:a16="http://schemas.microsoft.com/office/drawing/2014/main" id="{10EE7CAC-8457-E0F5-CB55-7D07824738B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5" name="椭圆 52">
                  <a:extLst>
                    <a:ext uri="{FF2B5EF4-FFF2-40B4-BE49-F238E27FC236}">
                      <a16:creationId xmlns:a16="http://schemas.microsoft.com/office/drawing/2014/main" id="{D85487F0-185F-B726-860A-12EE08B0D2F5}"/>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33" name="Freeform 39">
                <a:extLst>
                  <a:ext uri="{FF2B5EF4-FFF2-40B4-BE49-F238E27FC236}">
                    <a16:creationId xmlns:a16="http://schemas.microsoft.com/office/drawing/2014/main" id="{AE0CBD90-74C6-A38A-63B4-E55E854AAADA}"/>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7" name="组合 54">
              <a:extLst>
                <a:ext uri="{FF2B5EF4-FFF2-40B4-BE49-F238E27FC236}">
                  <a16:creationId xmlns:a16="http://schemas.microsoft.com/office/drawing/2014/main" id="{C9A9A786-0BD1-87A3-9045-D943855A5A4C}"/>
                </a:ext>
              </a:extLst>
            </p:cNvPr>
            <p:cNvGrpSpPr/>
            <p:nvPr/>
          </p:nvGrpSpPr>
          <p:grpSpPr>
            <a:xfrm>
              <a:off x="8229887" y="5325094"/>
              <a:ext cx="429793" cy="429788"/>
              <a:chOff x="5854675" y="3359758"/>
              <a:chExt cx="305647" cy="305644"/>
            </a:xfrm>
          </p:grpSpPr>
          <p:grpSp>
            <p:nvGrpSpPr>
              <p:cNvPr id="28" name="组合 55">
                <a:extLst>
                  <a:ext uri="{FF2B5EF4-FFF2-40B4-BE49-F238E27FC236}">
                    <a16:creationId xmlns:a16="http://schemas.microsoft.com/office/drawing/2014/main" id="{2498D637-AAC7-CE28-7A7B-F45FD14042E8}"/>
                  </a:ext>
                </a:extLst>
              </p:cNvPr>
              <p:cNvGrpSpPr/>
              <p:nvPr/>
            </p:nvGrpSpPr>
            <p:grpSpPr>
              <a:xfrm>
                <a:off x="5854675" y="3359758"/>
                <a:ext cx="305647" cy="305644"/>
                <a:chOff x="1517330" y="1125257"/>
                <a:chExt cx="2204282" cy="2204282"/>
              </a:xfrm>
            </p:grpSpPr>
            <p:sp>
              <p:nvSpPr>
                <p:cNvPr id="30" name="椭圆 57">
                  <a:extLst>
                    <a:ext uri="{FF2B5EF4-FFF2-40B4-BE49-F238E27FC236}">
                      <a16:creationId xmlns:a16="http://schemas.microsoft.com/office/drawing/2014/main" id="{6E770C76-E727-7AB1-CB40-A24B031E341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1" name="椭圆 59">
                  <a:extLst>
                    <a:ext uri="{FF2B5EF4-FFF2-40B4-BE49-F238E27FC236}">
                      <a16:creationId xmlns:a16="http://schemas.microsoft.com/office/drawing/2014/main" id="{273D3294-D7A4-5517-D4D2-4CB35CA2CB5A}"/>
                    </a:ext>
                  </a:extLst>
                </p:cNvPr>
                <p:cNvSpPr/>
                <p:nvPr/>
              </p:nvSpPr>
              <p:spPr>
                <a:xfrm>
                  <a:off x="1719372" y="1327298"/>
                  <a:ext cx="1800200" cy="1800200"/>
                </a:xfrm>
                <a:prstGeom prst="ellipse">
                  <a:avLst/>
                </a:prstGeom>
                <a:solidFill>
                  <a:srgbClr val="9C5932"/>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9" name="KSO_Shape">
                <a:extLst>
                  <a:ext uri="{FF2B5EF4-FFF2-40B4-BE49-F238E27FC236}">
                    <a16:creationId xmlns:a16="http://schemas.microsoft.com/office/drawing/2014/main" id="{DC8FBDFB-BF08-5A19-D649-FA8E4D33A380}"/>
                  </a:ext>
                </a:extLst>
              </p:cNvPr>
              <p:cNvSpPr/>
              <p:nvPr/>
            </p:nvSpPr>
            <p:spPr bwMode="auto">
              <a:xfrm>
                <a:off x="5894000" y="3469636"/>
                <a:ext cx="238307" cy="96206"/>
              </a:xfrm>
              <a:custGeom>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itchFamily="34" charset="-122"/>
                </a:endParaRPr>
              </a:p>
            </p:txBody>
          </p:sp>
        </p:grpSp>
      </p:grpSp>
      <p:sp>
        <p:nvSpPr>
          <p:cNvPr id="2" name="Freeform 5">
            <a:extLst>
              <a:ext uri="{FF2B5EF4-FFF2-40B4-BE49-F238E27FC236}">
                <a16:creationId xmlns:a16="http://schemas.microsoft.com/office/drawing/2014/main" id="{0EE73B87-B400-7942-5AE2-3B6B484E3286}"/>
              </a:ext>
            </a:extLst>
          </p:cNvPr>
          <p:cNvSpPr/>
          <p:nvPr/>
        </p:nvSpPr>
        <p:spPr bwMode="auto">
          <a:xfrm>
            <a:off x="3449636" y="0"/>
            <a:ext cx="3968750" cy="4103036"/>
          </a:xfrm>
          <a:custGeom>
            <a:gdLst>
              <a:gd name="T0" fmla="*/ 0 w 2500"/>
              <a:gd name="T1" fmla="*/ 0 h 2581"/>
              <a:gd name="T2" fmla="*/ 2500 w 2500"/>
              <a:gd name="T3" fmla="*/ 2581 h 2581"/>
              <a:gd name="T4" fmla="*/ 2220 w 2500"/>
              <a:gd name="T5" fmla="*/ 1975 h 2581"/>
              <a:gd name="T6" fmla="*/ 0 w 2500"/>
              <a:gd name="T7" fmla="*/ 0 h 2581"/>
            </a:gdLst>
            <a:cxnLst>
              <a:cxn ang="0">
                <a:pos x="T0" y="T1"/>
              </a:cxn>
              <a:cxn ang="0">
                <a:pos x="T2" y="T3"/>
              </a:cxn>
              <a:cxn ang="0">
                <a:pos x="T4" y="T5"/>
              </a:cxn>
              <a:cxn ang="0">
                <a:pos x="T6" y="T7"/>
              </a:cxn>
            </a:cxnLst>
            <a:rect l="0" t="0" r="r" b="b"/>
            <a:pathLst>
              <a:path w="2500" h="2581">
                <a:moveTo>
                  <a:pt x="0" y="0"/>
                </a:moveTo>
                <a:lnTo>
                  <a:pt x="2500" y="2581"/>
                </a:lnTo>
                <a:lnTo>
                  <a:pt x="2220" y="1975"/>
                </a:lnTo>
                <a:lnTo>
                  <a:pt x="0"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6">
            <a:extLst>
              <a:ext uri="{FF2B5EF4-FFF2-40B4-BE49-F238E27FC236}">
                <a16:creationId xmlns:a16="http://schemas.microsoft.com/office/drawing/2014/main" id="{A5A8E864-2104-00C5-B4F5-1300FE4DC73D}"/>
              </a:ext>
            </a:extLst>
          </p:cNvPr>
          <p:cNvSpPr/>
          <p:nvPr/>
        </p:nvSpPr>
        <p:spPr bwMode="auto">
          <a:xfrm>
            <a:off x="8740774" y="4630819"/>
            <a:ext cx="2811463" cy="2227181"/>
          </a:xfrm>
          <a:custGeom>
            <a:gdLst>
              <a:gd name="T0" fmla="*/ 1771 w 1771"/>
              <a:gd name="T1" fmla="*/ 932 h 1401"/>
              <a:gd name="T2" fmla="*/ 345 w 1771"/>
              <a:gd name="T3" fmla="*/ 0 h 1401"/>
              <a:gd name="T4" fmla="*/ 0 w 1771"/>
              <a:gd name="T5" fmla="*/ 541 h 1401"/>
              <a:gd name="T6" fmla="*/ 742 w 1771"/>
              <a:gd name="T7" fmla="*/ 1401 h 1401"/>
              <a:gd name="T8" fmla="*/ 1771 w 1771"/>
              <a:gd name="T9" fmla="*/ 932 h 1401"/>
            </a:gdLst>
            <a:cxnLst>
              <a:cxn ang="0">
                <a:pos x="T0" y="T1"/>
              </a:cxn>
              <a:cxn ang="0">
                <a:pos x="T2" y="T3"/>
              </a:cxn>
              <a:cxn ang="0">
                <a:pos x="T4" y="T5"/>
              </a:cxn>
              <a:cxn ang="0">
                <a:pos x="T6" y="T7"/>
              </a:cxn>
              <a:cxn ang="0">
                <a:pos x="T8" y="T9"/>
              </a:cxn>
            </a:cxnLst>
            <a:rect l="0" t="0" r="r" b="b"/>
            <a:pathLst>
              <a:path w="1771" h="1401">
                <a:moveTo>
                  <a:pt x="1771" y="932"/>
                </a:moveTo>
                <a:lnTo>
                  <a:pt x="345" y="0"/>
                </a:lnTo>
                <a:lnTo>
                  <a:pt x="0" y="541"/>
                </a:lnTo>
                <a:lnTo>
                  <a:pt x="742" y="1401"/>
                </a:lnTo>
                <a:lnTo>
                  <a:pt x="1771" y="932"/>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7">
            <a:extLst>
              <a:ext uri="{FF2B5EF4-FFF2-40B4-BE49-F238E27FC236}">
                <a16:creationId xmlns:a16="http://schemas.microsoft.com/office/drawing/2014/main" id="{F06EA732-8607-5EF3-EB6D-DFEC2727C05D}"/>
              </a:ext>
            </a:extLst>
          </p:cNvPr>
          <p:cNvSpPr/>
          <p:nvPr/>
        </p:nvSpPr>
        <p:spPr bwMode="auto">
          <a:xfrm>
            <a:off x="7521574" y="850494"/>
            <a:ext cx="4670425" cy="2599173"/>
          </a:xfrm>
          <a:custGeom>
            <a:gdLst>
              <a:gd name="T0" fmla="*/ 0 w 2942"/>
              <a:gd name="T1" fmla="*/ 0 h 1635"/>
              <a:gd name="T2" fmla="*/ 2942 w 2942"/>
              <a:gd name="T3" fmla="*/ 990 h 1635"/>
              <a:gd name="T4" fmla="*/ 1881 w 2942"/>
              <a:gd name="T5" fmla="*/ 1635 h 1635"/>
              <a:gd name="T6" fmla="*/ 0 w 2942"/>
              <a:gd name="T7" fmla="*/ 0 h 1635"/>
            </a:gdLst>
            <a:cxnLst>
              <a:cxn ang="0">
                <a:pos x="T0" y="T1"/>
              </a:cxn>
              <a:cxn ang="0">
                <a:pos x="T2" y="T3"/>
              </a:cxn>
              <a:cxn ang="0">
                <a:pos x="T4" y="T5"/>
              </a:cxn>
              <a:cxn ang="0">
                <a:pos x="T6" y="T7"/>
              </a:cxn>
            </a:cxnLst>
            <a:rect l="0" t="0" r="r" b="b"/>
            <a:pathLst>
              <a:path w="2942" h="1634">
                <a:moveTo>
                  <a:pt x="0" y="0"/>
                </a:moveTo>
                <a:lnTo>
                  <a:pt x="2942" y="990"/>
                </a:lnTo>
                <a:lnTo>
                  <a:pt x="1881" y="1635"/>
                </a:lnTo>
                <a:lnTo>
                  <a:pt x="0" y="0"/>
                </a:lnTo>
                <a:close/>
              </a:path>
            </a:pathLst>
          </a:custGeom>
          <a:solidFill>
            <a:srgbClr val="DFEE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8">
            <a:extLst>
              <a:ext uri="{FF2B5EF4-FFF2-40B4-BE49-F238E27FC236}">
                <a16:creationId xmlns:a16="http://schemas.microsoft.com/office/drawing/2014/main" id="{42A6E363-E53C-92DE-B495-DC89EF6E3E0B}"/>
              </a:ext>
            </a:extLst>
          </p:cNvPr>
          <p:cNvSpPr/>
          <p:nvPr/>
        </p:nvSpPr>
        <p:spPr bwMode="auto">
          <a:xfrm>
            <a:off x="7026274" y="11128"/>
            <a:ext cx="5165725" cy="2413176"/>
          </a:xfrm>
          <a:custGeom>
            <a:gdLst>
              <a:gd name="T0" fmla="*/ 0 w 3254"/>
              <a:gd name="T1" fmla="*/ 0 h 1518"/>
              <a:gd name="T2" fmla="*/ 312 w 3254"/>
              <a:gd name="T3" fmla="*/ 528 h 1518"/>
              <a:gd name="T4" fmla="*/ 3254 w 3254"/>
              <a:gd name="T5" fmla="*/ 1518 h 1518"/>
              <a:gd name="T6" fmla="*/ 0 w 3254"/>
              <a:gd name="T7" fmla="*/ 0 h 1518"/>
            </a:gdLst>
            <a:cxnLst>
              <a:cxn ang="0">
                <a:pos x="T0" y="T1"/>
              </a:cxn>
              <a:cxn ang="0">
                <a:pos x="T2" y="T3"/>
              </a:cxn>
              <a:cxn ang="0">
                <a:pos x="T4" y="T5"/>
              </a:cxn>
              <a:cxn ang="0">
                <a:pos x="T6" y="T7"/>
              </a:cxn>
            </a:cxnLst>
            <a:rect l="0" t="0" r="r" b="b"/>
            <a:pathLst>
              <a:path w="3254" h="1518">
                <a:moveTo>
                  <a:pt x="0" y="0"/>
                </a:moveTo>
                <a:lnTo>
                  <a:pt x="312" y="528"/>
                </a:lnTo>
                <a:lnTo>
                  <a:pt x="3254" y="15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 name="Freeform 9">
            <a:extLst>
              <a:ext uri="{FF2B5EF4-FFF2-40B4-BE49-F238E27FC236}">
                <a16:creationId xmlns:a16="http://schemas.microsoft.com/office/drawing/2014/main" id="{051878A0-A795-C401-6D7B-0065C5426F95}"/>
              </a:ext>
            </a:extLst>
          </p:cNvPr>
          <p:cNvSpPr/>
          <p:nvPr/>
        </p:nvSpPr>
        <p:spPr bwMode="auto">
          <a:xfrm>
            <a:off x="8543924" y="3139673"/>
            <a:ext cx="1963738" cy="1491146"/>
          </a:xfrm>
          <a:custGeom>
            <a:gdLst>
              <a:gd name="T0" fmla="*/ 469 w 1237"/>
              <a:gd name="T1" fmla="*/ 938 h 938"/>
              <a:gd name="T2" fmla="*/ 1237 w 1237"/>
              <a:gd name="T3" fmla="*/ 195 h 938"/>
              <a:gd name="T4" fmla="*/ 0 w 1237"/>
              <a:gd name="T5" fmla="*/ 0 h 938"/>
              <a:gd name="T6" fmla="*/ 469 w 1237"/>
              <a:gd name="T7" fmla="*/ 938 h 938"/>
            </a:gdLst>
            <a:cxnLst>
              <a:cxn ang="0">
                <a:pos x="T0" y="T1"/>
              </a:cxn>
              <a:cxn ang="0">
                <a:pos x="T2" y="T3"/>
              </a:cxn>
              <a:cxn ang="0">
                <a:pos x="T4" y="T5"/>
              </a:cxn>
              <a:cxn ang="0">
                <a:pos x="T6" y="T7"/>
              </a:cxn>
            </a:cxnLst>
            <a:rect l="0" t="0" r="r" b="b"/>
            <a:pathLst>
              <a:path w="1237" h="938">
                <a:moveTo>
                  <a:pt x="469" y="938"/>
                </a:moveTo>
                <a:lnTo>
                  <a:pt x="1237" y="195"/>
                </a:lnTo>
                <a:lnTo>
                  <a:pt x="0" y="0"/>
                </a:lnTo>
                <a:lnTo>
                  <a:pt x="469" y="938"/>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Freeform 10">
            <a:extLst>
              <a:ext uri="{FF2B5EF4-FFF2-40B4-BE49-F238E27FC236}">
                <a16:creationId xmlns:a16="http://schemas.microsoft.com/office/drawing/2014/main" id="{BDBDAFB5-DAB4-FBA6-A2DF-C7B84CE1654A}"/>
              </a:ext>
            </a:extLst>
          </p:cNvPr>
          <p:cNvSpPr/>
          <p:nvPr/>
        </p:nvSpPr>
        <p:spPr bwMode="auto">
          <a:xfrm>
            <a:off x="7831137" y="3139673"/>
            <a:ext cx="1457325" cy="2351178"/>
          </a:xfrm>
          <a:custGeom>
            <a:gdLst>
              <a:gd name="T0" fmla="*/ 0 w 918"/>
              <a:gd name="T1" fmla="*/ 1355 h 1479"/>
              <a:gd name="T2" fmla="*/ 449 w 918"/>
              <a:gd name="T3" fmla="*/ 0 h 1479"/>
              <a:gd name="T4" fmla="*/ 918 w 918"/>
              <a:gd name="T5" fmla="*/ 938 h 1479"/>
              <a:gd name="T6" fmla="*/ 573 w 918"/>
              <a:gd name="T7" fmla="*/ 1479 h 1479"/>
              <a:gd name="T8" fmla="*/ 0 w 918"/>
              <a:gd name="T9" fmla="*/ 1355 h 1479"/>
            </a:gdLst>
            <a:cxnLst>
              <a:cxn ang="0">
                <a:pos x="T0" y="T1"/>
              </a:cxn>
              <a:cxn ang="0">
                <a:pos x="T2" y="T3"/>
              </a:cxn>
              <a:cxn ang="0">
                <a:pos x="T4" y="T5"/>
              </a:cxn>
              <a:cxn ang="0">
                <a:pos x="T6" y="T7"/>
              </a:cxn>
              <a:cxn ang="0">
                <a:pos x="T8" y="T9"/>
              </a:cxn>
            </a:cxnLst>
            <a:rect l="0" t="0" r="r" b="b"/>
            <a:pathLst>
              <a:path w="918" h="1479">
                <a:moveTo>
                  <a:pt x="0" y="1355"/>
                </a:moveTo>
                <a:lnTo>
                  <a:pt x="449" y="0"/>
                </a:lnTo>
                <a:lnTo>
                  <a:pt x="918" y="938"/>
                </a:lnTo>
                <a:lnTo>
                  <a:pt x="573" y="1479"/>
                </a:lnTo>
                <a:lnTo>
                  <a:pt x="0" y="1355"/>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11">
            <a:extLst>
              <a:ext uri="{FF2B5EF4-FFF2-40B4-BE49-F238E27FC236}">
                <a16:creationId xmlns:a16="http://schemas.microsoft.com/office/drawing/2014/main" id="{33C4E00F-D1EF-A523-BF55-A81C2E6C99E8}"/>
              </a:ext>
            </a:extLst>
          </p:cNvPr>
          <p:cNvSpPr/>
          <p:nvPr/>
        </p:nvSpPr>
        <p:spPr bwMode="auto">
          <a:xfrm>
            <a:off x="6973887" y="3139673"/>
            <a:ext cx="1570038" cy="2154054"/>
          </a:xfrm>
          <a:custGeom>
            <a:gdLst>
              <a:gd name="T0" fmla="*/ 0 w 989"/>
              <a:gd name="T1" fmla="*/ 0 h 1355"/>
              <a:gd name="T2" fmla="*/ 540 w 989"/>
              <a:gd name="T3" fmla="*/ 1355 h 1355"/>
              <a:gd name="T4" fmla="*/ 989 w 989"/>
              <a:gd name="T5" fmla="*/ 0 h 1355"/>
              <a:gd name="T6" fmla="*/ 0 w 989"/>
              <a:gd name="T7" fmla="*/ 0 h 1355"/>
            </a:gdLst>
            <a:cxnLst>
              <a:cxn ang="0">
                <a:pos x="T0" y="T1"/>
              </a:cxn>
              <a:cxn ang="0">
                <a:pos x="T2" y="T3"/>
              </a:cxn>
              <a:cxn ang="0">
                <a:pos x="T4" y="T5"/>
              </a:cxn>
              <a:cxn ang="0">
                <a:pos x="T6" y="T7"/>
              </a:cxn>
            </a:cxnLst>
            <a:rect l="0" t="0" r="r" b="b"/>
            <a:pathLst>
              <a:path w="989" h="1355">
                <a:moveTo>
                  <a:pt x="0" y="0"/>
                </a:moveTo>
                <a:lnTo>
                  <a:pt x="540" y="1355"/>
                </a:lnTo>
                <a:lnTo>
                  <a:pt x="989" y="0"/>
                </a:lnTo>
                <a:lnTo>
                  <a:pt x="0" y="0"/>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2">
            <a:extLst>
              <a:ext uri="{FF2B5EF4-FFF2-40B4-BE49-F238E27FC236}">
                <a16:creationId xmlns:a16="http://schemas.microsoft.com/office/drawing/2014/main" id="{67B51005-9EE8-BB33-5FE4-A6F3978DD59C}"/>
              </a:ext>
            </a:extLst>
          </p:cNvPr>
          <p:cNvSpPr/>
          <p:nvPr/>
        </p:nvSpPr>
        <p:spPr bwMode="auto">
          <a:xfrm>
            <a:off x="9288462" y="3449666"/>
            <a:ext cx="1466850" cy="2134978"/>
          </a:xfrm>
          <a:custGeom>
            <a:gdLst>
              <a:gd name="T0" fmla="*/ 0 w 924"/>
              <a:gd name="T1" fmla="*/ 743 h 1343"/>
              <a:gd name="T2" fmla="*/ 768 w 924"/>
              <a:gd name="T3" fmla="*/ 0 h 1343"/>
              <a:gd name="T4" fmla="*/ 924 w 924"/>
              <a:gd name="T5" fmla="*/ 1343 h 1343"/>
              <a:gd name="T6" fmla="*/ 0 w 924"/>
              <a:gd name="T7" fmla="*/ 743 h 1343"/>
            </a:gdLst>
            <a:cxnLst>
              <a:cxn ang="0">
                <a:pos x="T0" y="T1"/>
              </a:cxn>
              <a:cxn ang="0">
                <a:pos x="T2" y="T3"/>
              </a:cxn>
              <a:cxn ang="0">
                <a:pos x="T4" y="T5"/>
              </a:cxn>
              <a:cxn ang="0">
                <a:pos x="T6" y="T7"/>
              </a:cxn>
            </a:cxnLst>
            <a:rect l="0" t="0" r="r" b="b"/>
            <a:pathLst>
              <a:path w="924" h="1343">
                <a:moveTo>
                  <a:pt x="0" y="743"/>
                </a:moveTo>
                <a:lnTo>
                  <a:pt x="768" y="0"/>
                </a:lnTo>
                <a:lnTo>
                  <a:pt x="924" y="1343"/>
                </a:lnTo>
                <a:lnTo>
                  <a:pt x="0" y="743"/>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3">
            <a:extLst>
              <a:ext uri="{FF2B5EF4-FFF2-40B4-BE49-F238E27FC236}">
                <a16:creationId xmlns:a16="http://schemas.microsoft.com/office/drawing/2014/main" id="{CB5820F7-99E6-9111-6972-1EC405ED4F85}"/>
              </a:ext>
            </a:extLst>
          </p:cNvPr>
          <p:cNvSpPr/>
          <p:nvPr/>
        </p:nvSpPr>
        <p:spPr bwMode="auto">
          <a:xfrm>
            <a:off x="7521574" y="850494"/>
            <a:ext cx="2986088" cy="2599173"/>
          </a:xfrm>
          <a:custGeom>
            <a:gdLst>
              <a:gd name="T0" fmla="*/ 1881 w 1881"/>
              <a:gd name="T1" fmla="*/ 1635 h 1635"/>
              <a:gd name="T2" fmla="*/ 0 w 1881"/>
              <a:gd name="T3" fmla="*/ 0 h 1635"/>
              <a:gd name="T4" fmla="*/ 644 w 1881"/>
              <a:gd name="T5" fmla="*/ 1440 h 1635"/>
              <a:gd name="T6" fmla="*/ 1881 w 1881"/>
              <a:gd name="T7" fmla="*/ 1635 h 1635"/>
            </a:gdLst>
            <a:cxnLst>
              <a:cxn ang="0">
                <a:pos x="T0" y="T1"/>
              </a:cxn>
              <a:cxn ang="0">
                <a:pos x="T2" y="T3"/>
              </a:cxn>
              <a:cxn ang="0">
                <a:pos x="T4" y="T5"/>
              </a:cxn>
              <a:cxn ang="0">
                <a:pos x="T6" y="T7"/>
              </a:cxn>
            </a:cxnLst>
            <a:rect l="0" t="0" r="r" b="b"/>
            <a:pathLst>
              <a:path w="1881" h="1634">
                <a:moveTo>
                  <a:pt x="1881" y="1635"/>
                </a:moveTo>
                <a:lnTo>
                  <a:pt x="0" y="0"/>
                </a:lnTo>
                <a:lnTo>
                  <a:pt x="644" y="1440"/>
                </a:lnTo>
                <a:lnTo>
                  <a:pt x="1881" y="1635"/>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4">
            <a:extLst>
              <a:ext uri="{FF2B5EF4-FFF2-40B4-BE49-F238E27FC236}">
                <a16:creationId xmlns:a16="http://schemas.microsoft.com/office/drawing/2014/main" id="{EC33FD27-B87F-8479-222B-23CAEF666746}"/>
              </a:ext>
            </a:extLst>
          </p:cNvPr>
          <p:cNvSpPr/>
          <p:nvPr/>
        </p:nvSpPr>
        <p:spPr bwMode="auto">
          <a:xfrm>
            <a:off x="6973887" y="850494"/>
            <a:ext cx="1570038" cy="2289179"/>
          </a:xfrm>
          <a:custGeom>
            <a:gdLst>
              <a:gd name="T0" fmla="*/ 989 w 989"/>
              <a:gd name="T1" fmla="*/ 1440 h 1440"/>
              <a:gd name="T2" fmla="*/ 0 w 989"/>
              <a:gd name="T3" fmla="*/ 1440 h 1440"/>
              <a:gd name="T4" fmla="*/ 345 w 989"/>
              <a:gd name="T5" fmla="*/ 0 h 1440"/>
              <a:gd name="T6" fmla="*/ 989 w 989"/>
              <a:gd name="T7" fmla="*/ 1440 h 1440"/>
            </a:gdLst>
            <a:cxnLst>
              <a:cxn ang="0">
                <a:pos x="T0" y="T1"/>
              </a:cxn>
              <a:cxn ang="0">
                <a:pos x="T2" y="T3"/>
              </a:cxn>
              <a:cxn ang="0">
                <a:pos x="T4" y="T5"/>
              </a:cxn>
              <a:cxn ang="0">
                <a:pos x="T6" y="T7"/>
              </a:cxn>
            </a:cxnLst>
            <a:rect l="0" t="0" r="r" b="b"/>
            <a:pathLst>
              <a:path w="989" h="1440">
                <a:moveTo>
                  <a:pt x="989" y="1440"/>
                </a:moveTo>
                <a:lnTo>
                  <a:pt x="0" y="1440"/>
                </a:lnTo>
                <a:lnTo>
                  <a:pt x="345" y="0"/>
                </a:lnTo>
                <a:lnTo>
                  <a:pt x="989" y="144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15">
            <a:extLst>
              <a:ext uri="{FF2B5EF4-FFF2-40B4-BE49-F238E27FC236}">
                <a16:creationId xmlns:a16="http://schemas.microsoft.com/office/drawing/2014/main" id="{F20A9339-D861-3119-8F04-C256C7CCF430}"/>
              </a:ext>
            </a:extLst>
          </p:cNvPr>
          <p:cNvSpPr/>
          <p:nvPr/>
        </p:nvSpPr>
        <p:spPr bwMode="auto">
          <a:xfrm>
            <a:off x="3449636" y="0"/>
            <a:ext cx="4071938" cy="3139673"/>
          </a:xfrm>
          <a:custGeom>
            <a:gdLst>
              <a:gd name="T0" fmla="*/ 2253 w 2565"/>
              <a:gd name="T1" fmla="*/ 7 h 1975"/>
              <a:gd name="T2" fmla="*/ 0 w 2565"/>
              <a:gd name="T3" fmla="*/ 0 h 1975"/>
              <a:gd name="T4" fmla="*/ 2220 w 2565"/>
              <a:gd name="T5" fmla="*/ 1975 h 1975"/>
              <a:gd name="T6" fmla="*/ 2565 w 2565"/>
              <a:gd name="T7" fmla="*/ 535 h 1975"/>
              <a:gd name="T8" fmla="*/ 2253 w 2565"/>
              <a:gd name="T9" fmla="*/ 7 h 1975"/>
            </a:gdLst>
            <a:cxnLst>
              <a:cxn ang="0">
                <a:pos x="T0" y="T1"/>
              </a:cxn>
              <a:cxn ang="0">
                <a:pos x="T2" y="T3"/>
              </a:cxn>
              <a:cxn ang="0">
                <a:pos x="T4" y="T5"/>
              </a:cxn>
              <a:cxn ang="0">
                <a:pos x="T6" y="T7"/>
              </a:cxn>
              <a:cxn ang="0">
                <a:pos x="T8" y="T9"/>
              </a:cxn>
            </a:cxnLst>
            <a:rect l="0" t="0" r="r" b="b"/>
            <a:pathLst>
              <a:path w="2565" h="1975">
                <a:moveTo>
                  <a:pt x="2253" y="7"/>
                </a:moveTo>
                <a:lnTo>
                  <a:pt x="0" y="0"/>
                </a:lnTo>
                <a:lnTo>
                  <a:pt x="2220" y="1975"/>
                </a:lnTo>
                <a:lnTo>
                  <a:pt x="2565" y="535"/>
                </a:lnTo>
                <a:lnTo>
                  <a:pt x="2253" y="7"/>
                </a:lnTo>
                <a:close/>
              </a:path>
            </a:pathLst>
          </a:custGeom>
          <a:solidFill>
            <a:srgbClr val="BBDC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6">
            <a:extLst>
              <a:ext uri="{FF2B5EF4-FFF2-40B4-BE49-F238E27FC236}">
                <a16:creationId xmlns:a16="http://schemas.microsoft.com/office/drawing/2014/main" id="{C7D8FAB7-FB20-51AD-9937-0A51D72983D2}"/>
              </a:ext>
            </a:extLst>
          </p:cNvPr>
          <p:cNvSpPr/>
          <p:nvPr/>
        </p:nvSpPr>
        <p:spPr bwMode="auto">
          <a:xfrm>
            <a:off x="10507662" y="2424305"/>
            <a:ext cx="1684338" cy="2527635"/>
          </a:xfrm>
          <a:custGeom>
            <a:gdLst>
              <a:gd name="T0" fmla="*/ 1061 w 1061"/>
              <a:gd name="T1" fmla="*/ 0 h 1590"/>
              <a:gd name="T2" fmla="*/ 111 w 1061"/>
              <a:gd name="T3" fmla="*/ 1590 h 1590"/>
              <a:gd name="T4" fmla="*/ 0 w 1061"/>
              <a:gd name="T5" fmla="*/ 645 h 1590"/>
              <a:gd name="T6" fmla="*/ 1061 w 1061"/>
              <a:gd name="T7" fmla="*/ 0 h 1590"/>
            </a:gdLst>
            <a:cxnLst>
              <a:cxn ang="0">
                <a:pos x="T0" y="T1"/>
              </a:cxn>
              <a:cxn ang="0">
                <a:pos x="T2" y="T3"/>
              </a:cxn>
              <a:cxn ang="0">
                <a:pos x="T4" y="T5"/>
              </a:cxn>
              <a:cxn ang="0">
                <a:pos x="T6" y="T7"/>
              </a:cxn>
            </a:cxnLst>
            <a:rect l="0" t="0" r="r" b="b"/>
            <a:pathLst>
              <a:path w="1061" h="1590">
                <a:moveTo>
                  <a:pt x="1061" y="0"/>
                </a:moveTo>
                <a:lnTo>
                  <a:pt x="111" y="1590"/>
                </a:lnTo>
                <a:lnTo>
                  <a:pt x="0" y="645"/>
                </a:lnTo>
                <a:lnTo>
                  <a:pt x="1061" y="0"/>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TextBox 14"/>
          <p:cNvSpPr txBox="1"/>
          <p:nvPr/>
        </p:nvSpPr>
        <p:spPr>
          <a:xfrm>
            <a:off x="234637" y="3581377"/>
            <a:ext cx="6872599" cy="9036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600" b="1">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芯片制造与封装技术</a:t>
            </a: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2" name="平行四边形 44">
            <a:extLst>
              <a:ext uri="{FF2B5EF4-FFF2-40B4-BE49-F238E27FC236}">
                <a16:creationId xmlns:a16="http://schemas.microsoft.com/office/drawing/2014/main" id="{5A876D26-365D-B458-056F-C23FCBBE2D11}"/>
              </a:ext>
            </a:extLst>
          </p:cNvPr>
          <p:cNvSpPr/>
          <p:nvPr/>
        </p:nvSpPr>
        <p:spPr>
          <a:xfrm>
            <a:off x="11281511" y="131384"/>
            <a:ext cx="788569" cy="798988"/>
          </a:xfrm>
          <a:prstGeom prst="parallelogram">
            <a:avLst>
              <a:gd name="adj" fmla="val 352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4409919" y="3108814"/>
            <a:ext cx="685659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rgbClr val="0073AB"/>
                </a:solidFill>
                <a:effectLst/>
                <a:uLnTx/>
                <a:uFillTx/>
                <a:latin typeface="微软雅黑" pitchFamily="34" charset="-122"/>
                <a:ea typeface="微软雅黑" pitchFamily="34" charset="-122"/>
                <a:cs typeface="+mn-cs"/>
              </a:rPr>
              <a:t> 芯片制造概述与流程介绍
 晶圆制备与氧化过程详解
 光刻技术与光刻胶选择
 刻蚀与去胶工艺步骤
 掺杂与薄膜沉积方法
 测试与切割工艺介绍
 芯片封装类型与封装流程
 封装技术与可靠性探讨</a:t>
            </a:r>
          </a:p>
        </p:txBody>
      </p:sp>
      <p:grpSp>
        <p:nvGrpSpPr>
          <p:cNvPr id="34" name="组合 66">
            <a:extLst>
              <a:ext uri="{FF2B5EF4-FFF2-40B4-BE49-F238E27FC236}">
                <a16:creationId xmlns:a16="http://schemas.microsoft.com/office/drawing/2014/main" id="{5AC41A00-070B-2AB8-8F01-3ABB90507CC2}"/>
              </a:ext>
            </a:extLst>
          </p:cNvPr>
          <p:cNvGrpSpPr/>
          <p:nvPr/>
        </p:nvGrpSpPr>
        <p:grpSpPr>
          <a:xfrm>
            <a:off x="1092830" y="30480"/>
            <a:ext cx="1446026" cy="1341044"/>
            <a:chOff x="3050912" y="3438396"/>
            <a:chExt cx="130991" cy="121481"/>
          </a:xfrm>
          <a:solidFill>
            <a:srgbClr val="FFFFFF">
              <a:lumMod val="85000"/>
              <a:alpha val="39000"/>
            </a:srgbClr>
          </a:solidFill>
        </p:grpSpPr>
        <p:sp>
          <p:nvSpPr>
            <p:cNvPr id="35" name="Freeform 324">
              <a:extLst>
                <a:ext uri="{FF2B5EF4-FFF2-40B4-BE49-F238E27FC236}">
                  <a16:creationId xmlns:a16="http://schemas.microsoft.com/office/drawing/2014/main" id="{D283F702-4BB7-F597-F573-CC74FCB0DB24}"/>
                </a:ext>
              </a:extLst>
            </p:cNvPr>
            <p:cNvSpPr/>
            <p:nvPr/>
          </p:nvSpPr>
          <p:spPr bwMode="auto">
            <a:xfrm>
              <a:off x="3050912" y="3438396"/>
              <a:ext cx="53588" cy="121481"/>
            </a:xfrm>
            <a:custGeom>
              <a:gdLst>
                <a:gd name="T0" fmla="*/ 0 w 118"/>
                <a:gd name="T1" fmla="*/ 147 h 265"/>
                <a:gd name="T2" fmla="*/ 0 w 118"/>
                <a:gd name="T3" fmla="*/ 150 h 265"/>
                <a:gd name="T4" fmla="*/ 0 w 118"/>
                <a:gd name="T5" fmla="*/ 248 h 265"/>
                <a:gd name="T6" fmla="*/ 17 w 118"/>
                <a:gd name="T7" fmla="*/ 265 h 265"/>
                <a:gd name="T8" fmla="*/ 101 w 118"/>
                <a:gd name="T9" fmla="*/ 265 h 265"/>
                <a:gd name="T10" fmla="*/ 118 w 118"/>
                <a:gd name="T11" fmla="*/ 248 h 265"/>
                <a:gd name="T12" fmla="*/ 118 w 118"/>
                <a:gd name="T13" fmla="*/ 150 h 265"/>
                <a:gd name="T14" fmla="*/ 101 w 118"/>
                <a:gd name="T15" fmla="*/ 133 h 265"/>
                <a:gd name="T16" fmla="*/ 70 w 118"/>
                <a:gd name="T17" fmla="*/ 133 h 265"/>
                <a:gd name="T18" fmla="*/ 71 w 118"/>
                <a:gd name="T19" fmla="*/ 133 h 265"/>
                <a:gd name="T20" fmla="*/ 118 w 118"/>
                <a:gd name="T21" fmla="*/ 59 h 265"/>
                <a:gd name="T22" fmla="*/ 118 w 118"/>
                <a:gd name="T23" fmla="*/ 0 h 265"/>
                <a:gd name="T24" fmla="*/ 0 w 118"/>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265">
                  <a:moveTo>
                    <a:pt x="0" y="147"/>
                  </a:moveTo>
                  <a:cubicBezTo>
                    <a:pt x="0" y="148"/>
                    <a:pt x="0" y="149"/>
                    <a:pt x="0" y="150"/>
                  </a:cubicBezTo>
                  <a:cubicBezTo>
                    <a:pt x="0" y="248"/>
                    <a:pt x="0" y="248"/>
                    <a:pt x="0" y="248"/>
                  </a:cubicBezTo>
                  <a:cubicBezTo>
                    <a:pt x="0" y="257"/>
                    <a:pt x="7" y="265"/>
                    <a:pt x="17" y="265"/>
                  </a:cubicBezTo>
                  <a:cubicBezTo>
                    <a:pt x="101" y="265"/>
                    <a:pt x="101" y="265"/>
                    <a:pt x="101" y="265"/>
                  </a:cubicBezTo>
                  <a:cubicBezTo>
                    <a:pt x="111" y="265"/>
                    <a:pt x="118" y="257"/>
                    <a:pt x="118" y="248"/>
                  </a:cubicBezTo>
                  <a:cubicBezTo>
                    <a:pt x="118" y="150"/>
                    <a:pt x="118" y="150"/>
                    <a:pt x="118" y="150"/>
                  </a:cubicBezTo>
                  <a:cubicBezTo>
                    <a:pt x="118" y="141"/>
                    <a:pt x="111" y="133"/>
                    <a:pt x="101" y="133"/>
                  </a:cubicBezTo>
                  <a:cubicBezTo>
                    <a:pt x="70" y="133"/>
                    <a:pt x="70" y="133"/>
                    <a:pt x="70" y="133"/>
                  </a:cubicBezTo>
                  <a:cubicBezTo>
                    <a:pt x="71" y="133"/>
                    <a:pt x="71" y="133"/>
                    <a:pt x="71" y="133"/>
                  </a:cubicBezTo>
                  <a:cubicBezTo>
                    <a:pt x="71" y="83"/>
                    <a:pt x="84" y="59"/>
                    <a:pt x="118" y="59"/>
                  </a:cubicBezTo>
                  <a:cubicBezTo>
                    <a:pt x="118" y="0"/>
                    <a:pt x="118" y="0"/>
                    <a:pt x="118" y="0"/>
                  </a:cubicBezTo>
                  <a:cubicBezTo>
                    <a:pt x="17" y="6"/>
                    <a:pt x="1" y="73"/>
                    <a:pt x="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sp>
          <p:nvSpPr>
            <p:cNvPr id="36" name="Freeform 325">
              <a:extLst>
                <a:ext uri="{FF2B5EF4-FFF2-40B4-BE49-F238E27FC236}">
                  <a16:creationId xmlns:a16="http://schemas.microsoft.com/office/drawing/2014/main" id="{C19B6F3D-8E90-EDE7-C1C1-64824A8124AD}"/>
                </a:ext>
              </a:extLst>
            </p:cNvPr>
            <p:cNvSpPr/>
            <p:nvPr/>
          </p:nvSpPr>
          <p:spPr bwMode="auto">
            <a:xfrm>
              <a:off x="3127125" y="3438396"/>
              <a:ext cx="54778" cy="121481"/>
            </a:xfrm>
            <a:custGeom>
              <a:gdLst>
                <a:gd name="T0" fmla="*/ 1 w 119"/>
                <a:gd name="T1" fmla="*/ 147 h 265"/>
                <a:gd name="T2" fmla="*/ 0 w 119"/>
                <a:gd name="T3" fmla="*/ 150 h 265"/>
                <a:gd name="T4" fmla="*/ 0 w 119"/>
                <a:gd name="T5" fmla="*/ 248 h 265"/>
                <a:gd name="T6" fmla="*/ 17 w 119"/>
                <a:gd name="T7" fmla="*/ 265 h 265"/>
                <a:gd name="T8" fmla="*/ 102 w 119"/>
                <a:gd name="T9" fmla="*/ 265 h 265"/>
                <a:gd name="T10" fmla="*/ 119 w 119"/>
                <a:gd name="T11" fmla="*/ 248 h 265"/>
                <a:gd name="T12" fmla="*/ 119 w 119"/>
                <a:gd name="T13" fmla="*/ 150 h 265"/>
                <a:gd name="T14" fmla="*/ 102 w 119"/>
                <a:gd name="T15" fmla="*/ 133 h 265"/>
                <a:gd name="T16" fmla="*/ 71 w 119"/>
                <a:gd name="T17" fmla="*/ 133 h 265"/>
                <a:gd name="T18" fmla="*/ 72 w 119"/>
                <a:gd name="T19" fmla="*/ 133 h 265"/>
                <a:gd name="T20" fmla="*/ 119 w 119"/>
                <a:gd name="T21" fmla="*/ 59 h 265"/>
                <a:gd name="T22" fmla="*/ 119 w 119"/>
                <a:gd name="T23" fmla="*/ 0 h 265"/>
                <a:gd name="T24" fmla="*/ 1 w 119"/>
                <a:gd name="T25" fmla="*/ 147 h 26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265">
                  <a:moveTo>
                    <a:pt x="1" y="147"/>
                  </a:moveTo>
                  <a:cubicBezTo>
                    <a:pt x="1" y="148"/>
                    <a:pt x="0" y="149"/>
                    <a:pt x="0" y="150"/>
                  </a:cubicBezTo>
                  <a:cubicBezTo>
                    <a:pt x="0" y="248"/>
                    <a:pt x="0" y="248"/>
                    <a:pt x="0" y="248"/>
                  </a:cubicBezTo>
                  <a:cubicBezTo>
                    <a:pt x="0" y="257"/>
                    <a:pt x="8" y="265"/>
                    <a:pt x="17" y="265"/>
                  </a:cubicBezTo>
                  <a:cubicBezTo>
                    <a:pt x="102" y="265"/>
                    <a:pt x="102" y="265"/>
                    <a:pt x="102" y="265"/>
                  </a:cubicBezTo>
                  <a:cubicBezTo>
                    <a:pt x="111" y="265"/>
                    <a:pt x="119" y="257"/>
                    <a:pt x="119" y="248"/>
                  </a:cubicBezTo>
                  <a:cubicBezTo>
                    <a:pt x="119" y="150"/>
                    <a:pt x="119" y="150"/>
                    <a:pt x="119" y="150"/>
                  </a:cubicBezTo>
                  <a:cubicBezTo>
                    <a:pt x="119" y="141"/>
                    <a:pt x="111" y="133"/>
                    <a:pt x="102" y="133"/>
                  </a:cubicBezTo>
                  <a:cubicBezTo>
                    <a:pt x="71" y="133"/>
                    <a:pt x="71" y="133"/>
                    <a:pt x="71" y="133"/>
                  </a:cubicBezTo>
                  <a:cubicBezTo>
                    <a:pt x="72" y="133"/>
                    <a:pt x="72" y="133"/>
                    <a:pt x="72" y="133"/>
                  </a:cubicBezTo>
                  <a:cubicBezTo>
                    <a:pt x="72" y="83"/>
                    <a:pt x="85" y="59"/>
                    <a:pt x="119" y="59"/>
                  </a:cubicBezTo>
                  <a:cubicBezTo>
                    <a:pt x="119" y="0"/>
                    <a:pt x="119" y="0"/>
                    <a:pt x="119" y="0"/>
                  </a:cubicBezTo>
                  <a:cubicBezTo>
                    <a:pt x="18" y="6"/>
                    <a:pt x="1" y="73"/>
                    <a:pt x="1"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black"/>
                </a:solidFill>
                <a:effectLst/>
                <a:uLnTx/>
                <a:uFillTx/>
              </a:endParaRPr>
            </a:p>
          </p:txBody>
        </p:sp>
      </p:grpSp>
      <p:grpSp>
        <p:nvGrpSpPr>
          <p:cNvPr id="37" name="Group 36">
            <a:extLst>
              <a:ext uri="{FF2B5EF4-FFF2-40B4-BE49-F238E27FC236}">
                <a16:creationId xmlns:a16="http://schemas.microsoft.com/office/drawing/2014/main" id="{BDADE819-9B79-CFCD-E938-0B5022AD404A}"/>
              </a:ext>
            </a:extLst>
          </p:cNvPr>
          <p:cNvGrpSpPr/>
          <p:nvPr/>
        </p:nvGrpSpPr>
        <p:grpSpPr>
          <a:xfrm>
            <a:off x="192629" y="6644639"/>
            <a:ext cx="11877451" cy="81977"/>
            <a:chOff x="446534" y="453643"/>
            <a:chExt cx="11298933" cy="98554"/>
          </a:xfrm>
        </p:grpSpPr>
        <p:sp>
          <p:nvSpPr>
            <p:cNvPr id="38" name="矩形 8">
              <a:extLst>
                <a:ext uri="{FF2B5EF4-FFF2-40B4-BE49-F238E27FC236}">
                  <a16:creationId xmlns:a16="http://schemas.microsoft.com/office/drawing/2014/main" id="{76018FD8-7AB4-FD28-8004-C32E7EC045D1}"/>
                </a:ext>
              </a:extLst>
            </p:cNvPr>
            <p:cNvSpPr/>
            <p:nvPr userDrawn="1"/>
          </p:nvSpPr>
          <p:spPr>
            <a:xfrm>
              <a:off x="446534" y="457200"/>
              <a:ext cx="3703320" cy="94997"/>
            </a:xfrm>
            <a:prstGeom prst="rect">
              <a:avLst/>
            </a:prstGeom>
            <a:solidFill>
              <a:srgbClr val="465359"/>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长方形 9">
              <a:extLst>
                <a:ext uri="{FF2B5EF4-FFF2-40B4-BE49-F238E27FC236}">
                  <a16:creationId xmlns:a16="http://schemas.microsoft.com/office/drawing/2014/main" id="{1C4857FA-8793-B516-E33A-2FA0C8D03C53}"/>
                </a:ext>
              </a:extLst>
            </p:cNvPr>
            <p:cNvSpPr/>
            <p:nvPr userDrawn="1"/>
          </p:nvSpPr>
          <p:spPr>
            <a:xfrm>
              <a:off x="8042147" y="453643"/>
              <a:ext cx="3703320" cy="98554"/>
            </a:xfrm>
            <a:prstGeom prst="rect">
              <a:avLst/>
            </a:prstGeom>
            <a:solidFill>
              <a:srgbClr val="969FA7"/>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矩形 10">
              <a:extLst>
                <a:ext uri="{FF2B5EF4-FFF2-40B4-BE49-F238E27FC236}">
                  <a16:creationId xmlns:a16="http://schemas.microsoft.com/office/drawing/2014/main" id="{F8D0137A-49E1-3396-A516-B2B77E9B3B49}"/>
                </a:ext>
              </a:extLst>
            </p:cNvPr>
            <p:cNvSpPr/>
            <p:nvPr userDrawn="1"/>
          </p:nvSpPr>
          <p:spPr>
            <a:xfrm>
              <a:off x="4241830" y="457200"/>
              <a:ext cx="3703320" cy="91440"/>
            </a:xfrm>
            <a:prstGeom prst="rect">
              <a:avLst/>
            </a:prstGeom>
            <a:solidFill>
              <a:srgbClr val="1CADE4"/>
            </a:solidFill>
            <a:ln w="12700" cap="rnd" cmpd="sng" algn="ctr">
              <a:noFill/>
              <a:prstDash val="soli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41" name="Group 40">
            <a:extLst>
              <a:ext uri="{FF2B5EF4-FFF2-40B4-BE49-F238E27FC236}">
                <a16:creationId xmlns:a16="http://schemas.microsoft.com/office/drawing/2014/main" id="{CF6E2DCF-71D3-8B1B-BE57-CE77902D68DA}"/>
              </a:ext>
            </a:extLst>
          </p:cNvPr>
          <p:cNvGrpSpPr/>
          <p:nvPr/>
        </p:nvGrpSpPr>
        <p:grpSpPr>
          <a:xfrm>
            <a:off x="1" y="-12700"/>
            <a:ext cx="3875351" cy="5921376"/>
            <a:chOff x="0" y="-12700"/>
            <a:chExt cx="6589713" cy="5921376"/>
          </a:xfrm>
        </p:grpSpPr>
        <p:sp>
          <p:nvSpPr>
            <p:cNvPr id="45" name="Freeform 5">
              <a:extLst>
                <a:ext uri="{FF2B5EF4-FFF2-40B4-BE49-F238E27FC236}">
                  <a16:creationId xmlns:a16="http://schemas.microsoft.com/office/drawing/2014/main" id="{8A458B2D-46D9-DEF9-B07B-4B731D8FE3F2}"/>
                </a:ext>
              </a:extLst>
            </p:cNvPr>
            <p:cNvSpPr/>
            <p:nvPr/>
          </p:nvSpPr>
          <p:spPr bwMode="auto">
            <a:xfrm>
              <a:off x="0" y="2339975"/>
              <a:ext cx="6589713" cy="2160588"/>
            </a:xfrm>
            <a:custGeom>
              <a:gdLst>
                <a:gd name="T0" fmla="*/ 0 w 4151"/>
                <a:gd name="T1" fmla="*/ 1361 h 1361"/>
                <a:gd name="T2" fmla="*/ 4151 w 4151"/>
                <a:gd name="T3" fmla="*/ 1361 h 1361"/>
                <a:gd name="T4" fmla="*/ 4151 w 4151"/>
                <a:gd name="T5" fmla="*/ 294 h 1361"/>
                <a:gd name="T6" fmla="*/ 1945 w 4151"/>
                <a:gd name="T7" fmla="*/ 0 h 1361"/>
                <a:gd name="T8" fmla="*/ 0 w 4151"/>
                <a:gd name="T9" fmla="*/ 1361 h 1361"/>
              </a:gdLst>
              <a:cxnLst>
                <a:cxn ang="0">
                  <a:pos x="T0" y="T1"/>
                </a:cxn>
                <a:cxn ang="0">
                  <a:pos x="T2" y="T3"/>
                </a:cxn>
                <a:cxn ang="0">
                  <a:pos x="T4" y="T5"/>
                </a:cxn>
                <a:cxn ang="0">
                  <a:pos x="T6" y="T7"/>
                </a:cxn>
                <a:cxn ang="0">
                  <a:pos x="T8" y="T9"/>
                </a:cxn>
              </a:cxnLst>
              <a:rect l="0" t="0" r="r" b="b"/>
              <a:pathLst>
                <a:path w="4151" h="1361">
                  <a:moveTo>
                    <a:pt x="0" y="1361"/>
                  </a:moveTo>
                  <a:lnTo>
                    <a:pt x="4151" y="1361"/>
                  </a:lnTo>
                  <a:lnTo>
                    <a:pt x="4151" y="294"/>
                  </a:lnTo>
                  <a:lnTo>
                    <a:pt x="1945" y="0"/>
                  </a:lnTo>
                  <a:lnTo>
                    <a:pt x="0" y="1361"/>
                  </a:lnTo>
                  <a:close/>
                </a:path>
              </a:pathLst>
            </a:cu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6">
              <a:extLst>
                <a:ext uri="{FF2B5EF4-FFF2-40B4-BE49-F238E27FC236}">
                  <a16:creationId xmlns:a16="http://schemas.microsoft.com/office/drawing/2014/main" id="{4FFC78F0-E00D-7236-5BFE-04B6652AE4A8}"/>
                </a:ext>
              </a:extLst>
            </p:cNvPr>
            <p:cNvSpPr/>
            <p:nvPr/>
          </p:nvSpPr>
          <p:spPr bwMode="auto">
            <a:xfrm>
              <a:off x="0" y="-12700"/>
              <a:ext cx="3087688" cy="4513263"/>
            </a:xfrm>
            <a:custGeom>
              <a:gdLst>
                <a:gd name="T0" fmla="*/ 1945 w 1945"/>
                <a:gd name="T1" fmla="*/ 1482 h 2843"/>
                <a:gd name="T2" fmla="*/ 0 w 1945"/>
                <a:gd name="T3" fmla="*/ 0 h 2843"/>
                <a:gd name="T4" fmla="*/ 0 w 1945"/>
                <a:gd name="T5" fmla="*/ 2843 h 2843"/>
                <a:gd name="T6" fmla="*/ 1945 w 1945"/>
                <a:gd name="T7" fmla="*/ 1482 h 2843"/>
              </a:gdLst>
              <a:cxnLst>
                <a:cxn ang="0">
                  <a:pos x="T0" y="T1"/>
                </a:cxn>
                <a:cxn ang="0">
                  <a:pos x="T2" y="T3"/>
                </a:cxn>
                <a:cxn ang="0">
                  <a:pos x="T4" y="T5"/>
                </a:cxn>
                <a:cxn ang="0">
                  <a:pos x="T6" y="T7"/>
                </a:cxn>
              </a:cxnLst>
              <a:rect l="0" t="0" r="r" b="b"/>
              <a:pathLst>
                <a:path w="1945" h="2843">
                  <a:moveTo>
                    <a:pt x="1945" y="1482"/>
                  </a:moveTo>
                  <a:lnTo>
                    <a:pt x="0" y="0"/>
                  </a:lnTo>
                  <a:lnTo>
                    <a:pt x="0" y="2843"/>
                  </a:lnTo>
                  <a:lnTo>
                    <a:pt x="1945" y="1482"/>
                  </a:lnTo>
                  <a:close/>
                </a:path>
              </a:pathLst>
            </a:cu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Freeform 7">
              <a:extLst>
                <a:ext uri="{FF2B5EF4-FFF2-40B4-BE49-F238E27FC236}">
                  <a16:creationId xmlns:a16="http://schemas.microsoft.com/office/drawing/2014/main" id="{DB9C6194-195D-8114-8A25-7D4A82D932E7}"/>
                </a:ext>
              </a:extLst>
            </p:cNvPr>
            <p:cNvSpPr/>
            <p:nvPr/>
          </p:nvSpPr>
          <p:spPr bwMode="auto">
            <a:xfrm>
              <a:off x="0" y="4500563"/>
              <a:ext cx="2390775" cy="1408113"/>
            </a:xfrm>
            <a:custGeom>
              <a:gdLst>
                <a:gd name="T0" fmla="*/ 0 w 1506"/>
                <a:gd name="T1" fmla="*/ 887 h 887"/>
                <a:gd name="T2" fmla="*/ 1506 w 1506"/>
                <a:gd name="T3" fmla="*/ 0 h 887"/>
                <a:gd name="T4" fmla="*/ 0 w 1506"/>
                <a:gd name="T5" fmla="*/ 0 h 887"/>
                <a:gd name="T6" fmla="*/ 0 w 1506"/>
                <a:gd name="T7" fmla="*/ 887 h 887"/>
              </a:gdLst>
              <a:cxnLst>
                <a:cxn ang="0">
                  <a:pos x="T0" y="T1"/>
                </a:cxn>
                <a:cxn ang="0">
                  <a:pos x="T2" y="T3"/>
                </a:cxn>
                <a:cxn ang="0">
                  <a:pos x="T4" y="T5"/>
                </a:cxn>
                <a:cxn ang="0">
                  <a:pos x="T6" y="T7"/>
                </a:cxn>
              </a:cxnLst>
              <a:rect l="0" t="0" r="r" b="b"/>
              <a:pathLst>
                <a:path w="1506" h="885">
                  <a:moveTo>
                    <a:pt x="0" y="887"/>
                  </a:moveTo>
                  <a:lnTo>
                    <a:pt x="1506" y="0"/>
                  </a:lnTo>
                  <a:lnTo>
                    <a:pt x="0" y="0"/>
                  </a:lnTo>
                  <a:lnTo>
                    <a:pt x="0" y="887"/>
                  </a:lnTo>
                  <a:close/>
                </a:path>
              </a:pathLst>
            </a:custGeom>
            <a:solidFill>
              <a:srgbClr val="0073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8">
              <a:extLst>
                <a:ext uri="{FF2B5EF4-FFF2-40B4-BE49-F238E27FC236}">
                  <a16:creationId xmlns:a16="http://schemas.microsoft.com/office/drawing/2014/main" id="{5A212C80-CE8C-4245-F99D-1442DD740CD9}"/>
                </a:ext>
              </a:extLst>
            </p:cNvPr>
            <p:cNvSpPr/>
            <p:nvPr/>
          </p:nvSpPr>
          <p:spPr bwMode="auto">
            <a:xfrm>
              <a:off x="2390775" y="4500563"/>
              <a:ext cx="4198938" cy="696913"/>
            </a:xfrm>
            <a:custGeom>
              <a:gdLst>
                <a:gd name="T0" fmla="*/ 2645 w 2645"/>
                <a:gd name="T1" fmla="*/ 0 h 439"/>
                <a:gd name="T2" fmla="*/ 2108 w 2645"/>
                <a:gd name="T3" fmla="*/ 439 h 439"/>
                <a:gd name="T4" fmla="*/ 0 w 2645"/>
                <a:gd name="T5" fmla="*/ 0 h 439"/>
                <a:gd name="T6" fmla="*/ 2645 w 2645"/>
                <a:gd name="T7" fmla="*/ 0 h 439"/>
              </a:gdLst>
              <a:cxnLst>
                <a:cxn ang="0">
                  <a:pos x="T0" y="T1"/>
                </a:cxn>
                <a:cxn ang="0">
                  <a:pos x="T2" y="T3"/>
                </a:cxn>
                <a:cxn ang="0">
                  <a:pos x="T4" y="T5"/>
                </a:cxn>
                <a:cxn ang="0">
                  <a:pos x="T6" y="T7"/>
                </a:cxn>
              </a:cxnLst>
              <a:rect l="0" t="0" r="r" b="b"/>
              <a:pathLst>
                <a:path w="2645" h="439">
                  <a:moveTo>
                    <a:pt x="2645" y="0"/>
                  </a:moveTo>
                  <a:lnTo>
                    <a:pt x="2108" y="439"/>
                  </a:lnTo>
                  <a:lnTo>
                    <a:pt x="0" y="0"/>
                  </a:lnTo>
                  <a:lnTo>
                    <a:pt x="2645" y="0"/>
                  </a:lnTo>
                  <a:close/>
                </a:path>
              </a:pathLst>
            </a:custGeom>
            <a:solidFill>
              <a:srgbClr val="82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文本框 81">
              <a:extLst>
                <a:ext uri="{FF2B5EF4-FFF2-40B4-BE49-F238E27FC236}">
                  <a16:creationId xmlns:a16="http://schemas.microsoft.com/office/drawing/2014/main" id="{09908662-4D7E-81B7-13CD-D648474016F0}"/>
                </a:ext>
              </a:extLst>
            </p:cNvPr>
            <p:cNvSpPr txBox="1"/>
            <p:nvPr/>
          </p:nvSpPr>
          <p:spPr>
            <a:xfrm>
              <a:off x="2228760" y="3051897"/>
              <a:ext cx="2541661"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bg1"/>
                  </a:solidFill>
                </a:rPr>
                <a:t>目录</a:t>
              </a:r>
            </a:p>
          </p:txBody>
        </p:sp>
      </p:grpSp>
    </p:spTree>
    <p:extLst>
      <p:ext uri="{BB962C8B-B14F-4D97-AF65-F5344CB8AC3E}">
        <p14:creationId xmlns:p14="http://schemas.microsoft.com/office/powerpoint/2010/main" val="11160929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dur="500" fill="hold" nodeType="withEffect">
                                  <p:stCondLst>
                                    <p:cond delay="40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芯片制造概述与流程介绍</a:t>
            </a:r>
          </a:p>
        </p:txBody>
      </p:sp>
      <p:sp>
        <p:nvSpPr>
          <p:cNvPr id="3" name="Subtitle 2"/>
          <p:cNvSpPr>
            <a:spLocks noGrp="1"/>
          </p:cNvSpPr>
          <p:nvPr>
            <p:ph type="subTitle" idx="1"/>
          </p:nvPr>
        </p:nvSpPr>
        <p:spPr/>
        <p:txBody>
          <a:bodyPr/>
          <a:lstStyle/>
          <a:p>
            <a:r>
              <a:t>芯片制造与封装技术</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芯片制造概述与流程介绍</a:t>
            </a:r>
          </a:p>
        </p:txBody>
      </p:sp>
      <p:sp>
        <p:nvSpPr>
          <p:cNvPr id="3" name="Text Placeholder 2"/>
          <p:cNvSpPr>
            <a:spLocks noGrp="1"/>
          </p:cNvSpPr>
          <p:nvPr>
            <p:ph type="body" idx="1"/>
          </p:nvPr>
        </p:nvSpPr>
        <p:spPr/>
        <p:txBody>
          <a:bodyPr/>
          <a:lstStyle/>
          <a:p>
            <a:r>
              <a:t>芯片制造概述</a:t>
            </a:r>
          </a:p>
        </p:txBody>
      </p:sp>
      <p:sp>
        <p:nvSpPr>
          <p:cNvPr id="4" name="Content Placeholder 3"/>
          <p:cNvSpPr>
            <a:spLocks noGrp="1"/>
          </p:cNvSpPr>
          <p:nvPr>
            <p:ph sz="half" idx="2"/>
          </p:nvPr>
        </p:nvSpPr>
        <p:spPr/>
        <p:txBody>
          <a:bodyPr/>
          <a:lstStyle/>
          <a:p>
            <a:r>
              <a:t>1.芯片制造是集成电路产业的核心，涉及多个环节和复杂技术。</a:t>
            </a:r>
          </a:p>
          <a:p>
            <a:r>
              <a:t>2.随着技术节点的不断进步，芯片制造对工艺和技术的要求越来越高。</a:t>
            </a:r>
          </a:p>
          <a:p>
            <a:r>
              <a:t>3.芯片制造需要高度自动化和智能化的生产线，以确保产品质量和效率。</a:t>
            </a:r>
          </a:p>
          <a:p>
            <a:r>
              <a:t>芯片制造包括多个环节，如晶圆制备、氧化、光刻、刻蚀、掺杂和测试等。每个环节都需要精确控制，以确保最终产品的性能和可靠性。随着技术节点的不断缩小，芯片制造对工艺和技术的要求越来越高，需要不断研发新的技术和设备，以满足不断增长的需求。同时，芯片制造也需要高度自动化和智能化的生产线，以提高生产效率和质量，降低成本，增强竞争力。</a:t>
            </a:r>
          </a:p>
          <a:p/>
        </p:txBody>
      </p:sp>
      <p:sp>
        <p:nvSpPr>
          <p:cNvPr id="5" name="Text Placeholder 4"/>
          <p:cNvSpPr>
            <a:spLocks noGrp="1"/>
          </p:cNvSpPr>
          <p:nvPr>
            <p:ph type="body" idx="3"/>
          </p:nvPr>
        </p:nvSpPr>
        <p:spPr/>
        <p:txBody>
          <a:bodyPr/>
          <a:lstStyle/>
          <a:p>
            <a:r>
              <a:t>芯片制造流程介绍</a:t>
            </a:r>
          </a:p>
        </p:txBody>
      </p:sp>
      <p:sp>
        <p:nvSpPr>
          <p:cNvPr id="6" name="Content Placeholder 5"/>
          <p:cNvSpPr>
            <a:spLocks noGrp="1"/>
          </p:cNvSpPr>
          <p:nvPr>
            <p:ph sz="half" idx="4"/>
          </p:nvPr>
        </p:nvSpPr>
        <p:spPr/>
        <p:txBody>
          <a:bodyPr/>
          <a:lstStyle/>
          <a:p>
            <a:r>
              <a:t>1.芯片制造流程包括多个环节，需要精确控制每个步骤。</a:t>
            </a:r>
          </a:p>
          <a:p>
            <a:r>
              <a:t>2.光刻技术是芯片制造中的关键步骤，决定了芯片的特征尺寸和精度。</a:t>
            </a:r>
          </a:p>
          <a:p>
            <a:r>
              <a:t>3.随着技术的不断进步，芯片制造流程也在不断优化和改进。</a:t>
            </a:r>
          </a:p>
          <a:p>
            <a:r>
              <a:t>芯片制造流程包括晶圆制备、氧化、光刻、刻蚀、掺杂和测试等多个环节，每个步骤都需要精确控制，以确保最终产品的性能和可靠性。其中，光刻技术是芯片制造中的关键步骤，通过曝光和显影等步骤，将设计好的图案转移到晶圆上，决定了芯片的特征尺寸和精度。随着技术的不断进步，芯片制造流程也在不断优化和改进，提高生产效率和质量，降低成本，满足不断增长的需求。</a:t>
            </a:r>
          </a:p>
          <a:p>
            <a:r>
              <a:t>以上内容仅供参考，如需获取更多信息，建议您查阅相关网站或咨询专业人士。</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晶圆制备与氧化过程详解</a:t>
            </a:r>
          </a:p>
        </p:txBody>
      </p:sp>
      <p:sp>
        <p:nvSpPr>
          <p:cNvPr id="3" name="Subtitle 2"/>
          <p:cNvSpPr>
            <a:spLocks noGrp="1"/>
          </p:cNvSpPr>
          <p:nvPr>
            <p:ph type="subTitle" idx="1"/>
          </p:nvPr>
        </p:nvSpPr>
        <p:spPr/>
        <p:txBody>
          <a:bodyPr/>
          <a:lstStyle/>
          <a:p>
            <a:r>
              <a:t>芯片制造与封装技术</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晶圆制备与氧化过程详解</a:t>
            </a:r>
          </a:p>
        </p:txBody>
      </p:sp>
      <p:sp>
        <p:nvSpPr>
          <p:cNvPr id="3" name="Text Placeholder 2"/>
          <p:cNvSpPr>
            <a:spLocks noGrp="1"/>
          </p:cNvSpPr>
          <p:nvPr>
            <p:ph type="body" idx="1"/>
          </p:nvPr>
        </p:nvSpPr>
        <p:spPr/>
        <p:txBody>
          <a:bodyPr/>
          <a:lstStyle/>
          <a:p>
            <a:r>
              <a:t>晶圆制备简介</a:t>
            </a:r>
          </a:p>
        </p:txBody>
      </p:sp>
      <p:sp>
        <p:nvSpPr>
          <p:cNvPr id="4" name="Content Placeholder 3"/>
          <p:cNvSpPr>
            <a:spLocks noGrp="1"/>
          </p:cNvSpPr>
          <p:nvPr>
            <p:ph sz="half" idx="2"/>
          </p:nvPr>
        </p:nvSpPr>
        <p:spPr/>
        <p:txBody>
          <a:bodyPr/>
          <a:lstStyle/>
          <a:p>
            <a:r>
              <a:t>1.晶圆是一种有着微小电路的圆片，多由半导体材料制成，是芯片制造的基础。</a:t>
            </a:r>
          </a:p>
          <a:p>
            <a:r>
              <a:t>2.晶圆制备过程包括多个步骤，如氧化、光刻、刻蚀等，每一步都需精确控制以确保电路的准确性。</a:t>
            </a:r>
          </a:p>
          <a:p>
            <a:r>
              <a:t>3.随着技术的发展，晶圆的尺寸越来越大，电路线宽越来越小，对制备技术的要求也越来越高。</a:t>
            </a:r>
          </a:p>
          <a:p/>
        </p:txBody>
      </p:sp>
      <p:sp>
        <p:nvSpPr>
          <p:cNvPr id="5" name="Text Placeholder 4"/>
          <p:cNvSpPr>
            <a:spLocks noGrp="1"/>
          </p:cNvSpPr>
          <p:nvPr>
            <p:ph type="body" idx="3"/>
          </p:nvPr>
        </p:nvSpPr>
        <p:spPr/>
        <p:txBody>
          <a:bodyPr/>
          <a:lstStyle/>
          <a:p>
            <a:r>
              <a:t>晶圆制备之氧化过程</a:t>
            </a:r>
          </a:p>
        </p:txBody>
      </p:sp>
      <p:sp>
        <p:nvSpPr>
          <p:cNvPr id="6" name="Content Placeholder 5"/>
          <p:cNvSpPr>
            <a:spLocks noGrp="1"/>
          </p:cNvSpPr>
          <p:nvPr>
            <p:ph sz="half" idx="4"/>
          </p:nvPr>
        </p:nvSpPr>
        <p:spPr/>
        <p:txBody>
          <a:bodyPr/>
          <a:lstStyle/>
          <a:p>
            <a:r>
              <a:t>1.氧化过程是在晶圆表面形成一层致密的氧化物薄膜，以保护电路和提高其稳定性。</a:t>
            </a:r>
          </a:p>
          <a:p>
            <a:r>
              <a:t>2.常用的氧化方法有干氧氧化、湿氧氧化和等离子氧化等多种，不同方法各有优缺点，需根据具体需求选择。</a:t>
            </a:r>
          </a:p>
          <a:p>
            <a:r>
              <a:t>3.氧化过程需精确控制温度、时间等参数，以保证氧化物的质量和均匀性。</a:t>
            </a:r>
          </a:p>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晶圆制备与氧化过程详解</a:t>
            </a:r>
          </a:p>
        </p:txBody>
      </p:sp>
      <p:sp>
        <p:nvSpPr>
          <p:cNvPr id="3" name="Text Placeholder 2"/>
          <p:cNvSpPr>
            <a:spLocks noGrp="1"/>
          </p:cNvSpPr>
          <p:nvPr>
            <p:ph type="body" idx="1"/>
          </p:nvPr>
        </p:nvSpPr>
        <p:spPr/>
        <p:txBody>
          <a:bodyPr/>
          <a:lstStyle/>
          <a:p>
            <a:r>
              <a:t>氧化过程在芯片制造中的重要性</a:t>
            </a:r>
          </a:p>
        </p:txBody>
      </p:sp>
      <p:sp>
        <p:nvSpPr>
          <p:cNvPr id="4" name="Content Placeholder 3"/>
          <p:cNvSpPr>
            <a:spLocks noGrp="1"/>
          </p:cNvSpPr>
          <p:nvPr>
            <p:ph sz="half" idx="2"/>
          </p:nvPr>
        </p:nvSpPr>
        <p:spPr/>
        <p:txBody>
          <a:bodyPr/>
          <a:lstStyle/>
          <a:p>
            <a:r>
              <a:t>1.氧化物薄膜能够保护晶圆中的电路，防止其在后续工艺中受到损伤。</a:t>
            </a:r>
          </a:p>
          <a:p>
            <a:r>
              <a:t>2.氧化物薄膜能够提高电路的稳定性，提高芯片的性能和可靠性。</a:t>
            </a:r>
          </a:p>
          <a:p>
            <a:r>
              <a:t>3.随着芯片技术的不断发展，氧化过程在芯片制造中的作用将更加重要。</a:t>
            </a:r>
          </a:p>
          <a:p/>
        </p:txBody>
      </p:sp>
      <p:sp>
        <p:nvSpPr>
          <p:cNvPr id="5" name="Text Placeholder 4"/>
          <p:cNvSpPr>
            <a:spLocks noGrp="1"/>
          </p:cNvSpPr>
          <p:nvPr>
            <p:ph type="body" idx="3"/>
          </p:nvPr>
        </p:nvSpPr>
        <p:spPr/>
        <p:txBody>
          <a:bodyPr/>
          <a:lstStyle/>
          <a:p>
            <a:r>
              <a:t>氧化技术的发展趋势</a:t>
            </a:r>
          </a:p>
        </p:txBody>
      </p:sp>
      <p:sp>
        <p:nvSpPr>
          <p:cNvPr id="6" name="Content Placeholder 5"/>
          <p:cNvSpPr>
            <a:spLocks noGrp="1"/>
          </p:cNvSpPr>
          <p:nvPr>
            <p:ph sz="half" idx="4"/>
          </p:nvPr>
        </p:nvSpPr>
        <p:spPr/>
        <p:txBody>
          <a:bodyPr/>
          <a:lstStyle/>
          <a:p>
            <a:r>
              <a:t>1.随着芯片技术的不断发展，对氧化技术的要求也越来越高，需要不断提高氧化物的质量和均匀性。</a:t>
            </a:r>
          </a:p>
          <a:p>
            <a:r>
              <a:t>2.新兴的氧化技术如原子层沉积等能够更好地控制氧化过程，提高氧化物的性能。</a:t>
            </a:r>
          </a:p>
          <a:p>
            <a:r>
              <a:t>3.未来氧化技术将更加注重环保和可持续发展，减少对环境的影响。</a:t>
            </a:r>
          </a:p>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晶圆制备与氧化过程详解</a:t>
            </a:r>
          </a:p>
        </p:txBody>
      </p:sp>
      <p:sp>
        <p:nvSpPr>
          <p:cNvPr id="3" name="Text Placeholder 2"/>
          <p:cNvSpPr>
            <a:spLocks noGrp="1"/>
          </p:cNvSpPr>
          <p:nvPr>
            <p:ph type="body" idx="1"/>
          </p:nvPr>
        </p:nvSpPr>
        <p:spPr/>
        <p:txBody>
          <a:bodyPr/>
          <a:lstStyle/>
          <a:p>
            <a:r>
              <a:t>氧化技术在芯片封装中的应用</a:t>
            </a:r>
          </a:p>
        </p:txBody>
      </p:sp>
      <p:sp>
        <p:nvSpPr>
          <p:cNvPr id="4" name="Content Placeholder 3"/>
          <p:cNvSpPr>
            <a:spLocks noGrp="1"/>
          </p:cNvSpPr>
          <p:nvPr>
            <p:ph sz="half" idx="2"/>
          </p:nvPr>
        </p:nvSpPr>
        <p:spPr/>
        <p:txBody>
          <a:bodyPr/>
          <a:lstStyle/>
          <a:p>
            <a:r>
              <a:t>1.氧化技术不仅在晶圆制备中有重要应用，也在芯片封装中起到关键作用。</a:t>
            </a:r>
          </a:p>
          <a:p>
            <a:r>
              <a:t>2.在芯片封装中，氧化物可作为钝化层保护芯片表面，也可作为介电层隔离不同电路。</a:t>
            </a:r>
          </a:p>
          <a:p>
            <a:r>
              <a:t>3.氧化技术的不断发展将推动芯片封装技术的创新和提高封装芯片的可靠性。</a:t>
            </a:r>
          </a:p>
          <a:p/>
        </p:txBody>
      </p:sp>
      <p:sp>
        <p:nvSpPr>
          <p:cNvPr id="5" name="Text Placeholder 4"/>
          <p:cNvSpPr>
            <a:spLocks noGrp="1"/>
          </p:cNvSpPr>
          <p:nvPr>
            <p:ph type="body" idx="3"/>
          </p:nvPr>
        </p:nvSpPr>
        <p:spPr/>
        <p:txBody>
          <a:bodyPr/>
          <a:lstStyle/>
          <a:p>
            <a:r>
              <a:t>总结与展望</a:t>
            </a:r>
          </a:p>
        </p:txBody>
      </p:sp>
      <p:sp>
        <p:nvSpPr>
          <p:cNvPr id="6" name="Content Placeholder 5"/>
          <p:cNvSpPr>
            <a:spLocks noGrp="1"/>
          </p:cNvSpPr>
          <p:nvPr>
            <p:ph sz="half" idx="4"/>
          </p:nvPr>
        </p:nvSpPr>
        <p:spPr/>
        <p:txBody>
          <a:bodyPr/>
          <a:lstStyle/>
          <a:p>
            <a:r>
              <a:t>1.氧化技术是晶圆制备和芯片封装中的关键工艺之一，对提高芯片性能和可靠性具有重要作用。</a:t>
            </a:r>
          </a:p>
          <a:p>
            <a:r>
              <a:t>2.随着技术的不断发展，氧化技术将不断进步，提高氧化物的质量和均匀性。</a:t>
            </a:r>
          </a:p>
          <a:p>
            <a:r>
              <a:t>3.未来，氧化技术将更加注重环保和可持续发展，为芯片制造业的发展做出更大贡献。</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光刻技术与光刻胶选择</a:t>
            </a:r>
          </a:p>
        </p:txBody>
      </p:sp>
      <p:sp>
        <p:nvSpPr>
          <p:cNvPr id="3" name="Subtitle 2"/>
          <p:cNvSpPr>
            <a:spLocks noGrp="1"/>
          </p:cNvSpPr>
          <p:nvPr>
            <p:ph type="subTitle" idx="1"/>
          </p:nvPr>
        </p:nvSpPr>
        <p:spPr/>
        <p:txBody>
          <a:bodyPr/>
          <a:lstStyle/>
          <a:p>
            <a:r>
              <a:t>芯片制造与封装技术</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光刻技术与光刻胶选择</a:t>
            </a:r>
          </a:p>
        </p:txBody>
      </p:sp>
      <p:sp>
        <p:nvSpPr>
          <p:cNvPr id="3" name="Text Placeholder 2"/>
          <p:cNvSpPr>
            <a:spLocks noGrp="1"/>
          </p:cNvSpPr>
          <p:nvPr>
            <p:ph type="body" idx="1"/>
          </p:nvPr>
        </p:nvSpPr>
        <p:spPr/>
        <p:txBody>
          <a:bodyPr/>
          <a:lstStyle/>
          <a:p>
            <a:r>
              <a:t>光刻技术概述</a:t>
            </a:r>
          </a:p>
        </p:txBody>
      </p:sp>
      <p:sp>
        <p:nvSpPr>
          <p:cNvPr id="4" name="Content Placeholder 3"/>
          <p:cNvSpPr>
            <a:spLocks noGrp="1"/>
          </p:cNvSpPr>
          <p:nvPr>
            <p:ph sz="half" idx="2"/>
          </p:nvPr>
        </p:nvSpPr>
        <p:spPr/>
        <p:txBody>
          <a:bodyPr/>
          <a:lstStyle/>
          <a:p>
            <a:r>
              <a:t>1.光刻技术是一种通过曝光、显影和刻蚀等步骤，将设计好的图形转移到硅片上的技术，是芯片制造中的核心步骤。</a:t>
            </a:r>
          </a:p>
          <a:p>
            <a:r>
              <a:t>2.随着工艺节点的不断进步，光刻技术不断面临新的挑战，需要更高的分辨率、更小的线宽和更精确的对准。</a:t>
            </a:r>
          </a:p>
          <a:p/>
        </p:txBody>
      </p:sp>
      <p:sp>
        <p:nvSpPr>
          <p:cNvPr id="5" name="Text Placeholder 4"/>
          <p:cNvSpPr>
            <a:spLocks noGrp="1"/>
          </p:cNvSpPr>
          <p:nvPr>
            <p:ph type="body" idx="3"/>
          </p:nvPr>
        </p:nvSpPr>
        <p:spPr/>
        <p:txBody>
          <a:bodyPr/>
          <a:lstStyle/>
          <a:p>
            <a:r>
              <a:t>光刻胶种类与选择</a:t>
            </a:r>
          </a:p>
        </p:txBody>
      </p:sp>
      <p:sp>
        <p:nvSpPr>
          <p:cNvPr id="6" name="Content Placeholder 5"/>
          <p:cNvSpPr>
            <a:spLocks noGrp="1"/>
          </p:cNvSpPr>
          <p:nvPr>
            <p:ph sz="half" idx="4"/>
          </p:nvPr>
        </p:nvSpPr>
        <p:spPr/>
        <p:txBody>
          <a:bodyPr/>
          <a:lstStyle/>
          <a:p>
            <a:r>
              <a:t>1.光刻胶分为正性光刻胶和负性光刻胶两类，主要根据曝光后的化学反应特性进行区分。</a:t>
            </a:r>
          </a:p>
          <a:p>
            <a:r>
              <a:t>2.选择光刻胶时需要考虑分辨率、敏感度、线宽控制等因素，以及与后续工艺的兼容性。</a:t>
            </a:r>
          </a:p>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光刻技术与光刻胶选择</a:t>
            </a:r>
          </a:p>
        </p:txBody>
      </p:sp>
      <p:sp>
        <p:nvSpPr>
          <p:cNvPr id="3" name="Text Placeholder 2"/>
          <p:cNvSpPr>
            <a:spLocks noGrp="1"/>
          </p:cNvSpPr>
          <p:nvPr>
            <p:ph type="body" idx="1"/>
          </p:nvPr>
        </p:nvSpPr>
        <p:spPr/>
        <p:txBody>
          <a:bodyPr/>
          <a:lstStyle/>
          <a:p>
            <a:r>
              <a:t>光刻设备与技术</a:t>
            </a:r>
          </a:p>
        </p:txBody>
      </p:sp>
      <p:sp>
        <p:nvSpPr>
          <p:cNvPr id="4" name="Content Placeholder 3"/>
          <p:cNvSpPr>
            <a:spLocks noGrp="1"/>
          </p:cNvSpPr>
          <p:nvPr>
            <p:ph sz="half" idx="2"/>
          </p:nvPr>
        </p:nvSpPr>
        <p:spPr/>
        <p:txBody>
          <a:bodyPr/>
          <a:lstStyle/>
          <a:p>
            <a:r>
              <a:t>1.光刻机是光刻技术的关键设备，主要分为接触式、接近式和投影式三种类型。</a:t>
            </a:r>
          </a:p>
          <a:p>
            <a:r>
              <a:t>2.先进的光刻技术包括浸润式光刻、双重曝光和EUV光刻等，可以进一步提高光刻分辨率和线宽控制精度。</a:t>
            </a:r>
          </a:p>
          <a:p/>
        </p:txBody>
      </p:sp>
      <p:sp>
        <p:nvSpPr>
          <p:cNvPr id="5" name="Text Placeholder 4"/>
          <p:cNvSpPr>
            <a:spLocks noGrp="1"/>
          </p:cNvSpPr>
          <p:nvPr>
            <p:ph type="body" idx="3"/>
          </p:nvPr>
        </p:nvSpPr>
        <p:spPr/>
        <p:txBody>
          <a:bodyPr/>
          <a:lstStyle/>
          <a:p>
            <a:r>
              <a:t>光刻胶涂覆与曝光</a:t>
            </a:r>
          </a:p>
        </p:txBody>
      </p:sp>
      <p:sp>
        <p:nvSpPr>
          <p:cNvPr id="6" name="Content Placeholder 5"/>
          <p:cNvSpPr>
            <a:spLocks noGrp="1"/>
          </p:cNvSpPr>
          <p:nvPr>
            <p:ph sz="half" idx="4"/>
          </p:nvPr>
        </p:nvSpPr>
        <p:spPr/>
        <p:txBody>
          <a:bodyPr/>
          <a:lstStyle/>
          <a:p>
            <a:r>
              <a:t>1.光刻胶涂覆需要保证厚度均匀、无缺陷，通常采用旋转涂覆或喷涂等方法。</a:t>
            </a:r>
          </a:p>
          <a:p>
            <a:r>
              <a:t>2.曝光过程需要精确控制曝光剂量和时间，以确保光刻胶的化学反应程度和图形转移的准确性。</a:t>
            </a:r>
          </a:p>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光刻技术与光刻胶选择</a:t>
            </a:r>
          </a:p>
        </p:txBody>
      </p:sp>
      <p:sp>
        <p:nvSpPr>
          <p:cNvPr id="3" name="Text Placeholder 2"/>
          <p:cNvSpPr>
            <a:spLocks noGrp="1"/>
          </p:cNvSpPr>
          <p:nvPr>
            <p:ph type="body" idx="1"/>
          </p:nvPr>
        </p:nvSpPr>
        <p:spPr/>
        <p:txBody>
          <a:bodyPr/>
          <a:lstStyle/>
          <a:p>
            <a:r>
              <a:t>光刻胶显影与刻蚀</a:t>
            </a:r>
          </a:p>
        </p:txBody>
      </p:sp>
      <p:sp>
        <p:nvSpPr>
          <p:cNvPr id="4" name="Content Placeholder 3"/>
          <p:cNvSpPr>
            <a:spLocks noGrp="1"/>
          </p:cNvSpPr>
          <p:nvPr>
            <p:ph sz="half" idx="2"/>
          </p:nvPr>
        </p:nvSpPr>
        <p:spPr/>
        <p:txBody>
          <a:bodyPr/>
          <a:lstStyle/>
          <a:p>
            <a:r>
              <a:t>1.显影过程需要控制显影液浓度、温度和搅拌速度等参数，以确保图形的完整性和分辨率。</a:t>
            </a:r>
          </a:p>
          <a:p>
            <a:r>
              <a:t>2.刻蚀过程需要选择适当的刻蚀剂和刻蚀条件，以保证刻蚀速率和选择性的平衡，以及刻蚀图形的准确性和均匀性。</a:t>
            </a:r>
          </a:p>
          <a:p/>
        </p:txBody>
      </p:sp>
      <p:sp>
        <p:nvSpPr>
          <p:cNvPr id="5" name="Text Placeholder 4"/>
          <p:cNvSpPr>
            <a:spLocks noGrp="1"/>
          </p:cNvSpPr>
          <p:nvPr>
            <p:ph type="body" idx="3"/>
          </p:nvPr>
        </p:nvSpPr>
        <p:spPr/>
        <p:txBody>
          <a:bodyPr/>
          <a:lstStyle/>
          <a:p>
            <a:r>
              <a:t>光刻技术发展趋势</a:t>
            </a:r>
          </a:p>
        </p:txBody>
      </p:sp>
      <p:sp>
        <p:nvSpPr>
          <p:cNvPr id="6" name="Content Placeholder 5"/>
          <p:cNvSpPr>
            <a:spLocks noGrp="1"/>
          </p:cNvSpPr>
          <p:nvPr>
            <p:ph sz="half" idx="4"/>
          </p:nvPr>
        </p:nvSpPr>
        <p:spPr/>
        <p:txBody>
          <a:bodyPr/>
          <a:lstStyle/>
          <a:p>
            <a:r>
              <a:t>1.随着芯片制造工艺的不断进步，光刻技术将继续向更高分辨率、更小线宽和更高效率的方向发展。</a:t>
            </a:r>
          </a:p>
          <a:p>
            <a:r>
              <a:t>2.未来的光刻技术可能包括多重图案化技术、无掩模光刻和纳米压印等技术，以进一步推动芯片制造技术的发展。</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刻蚀与去胶工艺步骤</a:t>
            </a:r>
          </a:p>
        </p:txBody>
      </p:sp>
      <p:sp>
        <p:nvSpPr>
          <p:cNvPr id="3" name="Subtitle 2"/>
          <p:cNvSpPr>
            <a:spLocks noGrp="1"/>
          </p:cNvSpPr>
          <p:nvPr>
            <p:ph type="subTitle" idx="1"/>
          </p:nvPr>
        </p:nvSpPr>
        <p:spPr/>
        <p:txBody>
          <a:bodyPr/>
          <a:lstStyle/>
          <a:p>
            <a:r>
              <a:t>芯片制造与封装技术</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刻蚀与去胶工艺步骤</a:t>
            </a:r>
          </a:p>
        </p:txBody>
      </p:sp>
      <p:sp>
        <p:nvSpPr>
          <p:cNvPr id="3" name="Text Placeholder 2"/>
          <p:cNvSpPr>
            <a:spLocks noGrp="1"/>
          </p:cNvSpPr>
          <p:nvPr>
            <p:ph type="body" idx="1"/>
          </p:nvPr>
        </p:nvSpPr>
        <p:spPr/>
        <p:txBody>
          <a:bodyPr/>
          <a:lstStyle/>
          <a:p>
            <a:r>
              <a:t>刻蚀技术概述</a:t>
            </a:r>
          </a:p>
        </p:txBody>
      </p:sp>
      <p:sp>
        <p:nvSpPr>
          <p:cNvPr id="4" name="Content Placeholder 3"/>
          <p:cNvSpPr>
            <a:spLocks noGrp="1"/>
          </p:cNvSpPr>
          <p:nvPr>
            <p:ph sz="half" idx="2"/>
          </p:nvPr>
        </p:nvSpPr>
        <p:spPr/>
        <p:txBody>
          <a:bodyPr/>
          <a:lstStyle/>
          <a:p>
            <a:r>
              <a:t>1.刻蚀是一种通过物理或化学方法来去除被保护层覆盖的部分，从而在硅片上形成所需图案的过程。</a:t>
            </a:r>
          </a:p>
          <a:p>
            <a:r>
              <a:t>2.刻蚀技术主要分为干法刻蚀和湿法刻蚀两种，其中干法刻蚀在芯片制造中应用更为广泛。</a:t>
            </a:r>
          </a:p>
          <a:p>
            <a:r>
              <a:t>3.随着技术节点的不断缩小，刻蚀技术的精度和均匀性要求越来越高，需要采用更先进的刻蚀设备和工艺。</a:t>
            </a:r>
          </a:p>
          <a:p/>
        </p:txBody>
      </p:sp>
      <p:sp>
        <p:nvSpPr>
          <p:cNvPr id="5" name="Text Placeholder 4"/>
          <p:cNvSpPr>
            <a:spLocks noGrp="1"/>
          </p:cNvSpPr>
          <p:nvPr>
            <p:ph type="body" idx="3"/>
          </p:nvPr>
        </p:nvSpPr>
        <p:spPr/>
        <p:txBody>
          <a:bodyPr/>
          <a:lstStyle/>
          <a:p>
            <a:r>
              <a:t>干法刻蚀工艺</a:t>
            </a:r>
          </a:p>
        </p:txBody>
      </p:sp>
      <p:sp>
        <p:nvSpPr>
          <p:cNvPr id="6" name="Content Placeholder 5"/>
          <p:cNvSpPr>
            <a:spLocks noGrp="1"/>
          </p:cNvSpPr>
          <p:nvPr>
            <p:ph sz="half" idx="4"/>
          </p:nvPr>
        </p:nvSpPr>
        <p:spPr/>
        <p:txBody>
          <a:bodyPr/>
          <a:lstStyle/>
          <a:p>
            <a:r>
              <a:t>1.干法刻蚀是一种通过气体反应在真空中去除硅片表面材料的方法。</a:t>
            </a:r>
          </a:p>
          <a:p>
            <a:r>
              <a:t>2.干法刻蚀具有各向异性的特点，能够实现高精度、高选择比的刻蚀。</a:t>
            </a:r>
          </a:p>
          <a:p>
            <a:r>
              <a:t>3.常用的干法刻蚀技术包括等离子体刻蚀、反应离子刻蚀等。</a:t>
            </a:r>
          </a:p>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https://d.book118.com/476134241015010041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82</Paragraphs>
  <Slides>15</Slides>
  <Notes>0</Notes>
  <TotalTime>1</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15</vt:i4>
      </vt:variant>
    </vt:vector>
  </HeadingPairs>
  <TitlesOfParts>
    <vt:vector baseType="lpstr" size="29">
      <vt:lpstr>Arial</vt:lpstr>
      <vt:lpstr>Calibri</vt:lpstr>
      <vt:lpstr>黑体</vt:lpstr>
      <vt:lpstr>微软雅黑</vt:lpstr>
      <vt:lpstr>Wingdings</vt:lpstr>
      <vt:lpstr>Agency FB</vt:lpstr>
      <vt:lpstr>Adobe 宋体 Std L</vt:lpstr>
      <vt:lpstr>Franklin Gothic Book</vt:lpstr>
      <vt:lpstr>Tahoma</vt:lpstr>
      <vt:lpstr>Impact</vt:lpstr>
      <vt:lpstr>宋体</vt:lpstr>
      <vt:lpstr>仿宋_GB2312</vt:lpstr>
      <vt:lpstr>幼圆</vt:lpstr>
      <vt:lpstr>Office Theme</vt:lpstr>
      <vt:lpstr>PowerPoint Presentation</vt:lpstr>
      <vt:lpstr>PowerPoint Presentation</vt:lpstr>
      <vt:lpstr> 芯片制造概述与流程介绍</vt:lpstr>
      <vt:lpstr> 芯片制造概述与流程介绍</vt:lpstr>
      <vt:lpstr> 晶圆制备与氧化过程详解</vt:lpstr>
      <vt:lpstr> 晶圆制备与氧化过程详解</vt:lpstr>
      <vt:lpstr> 晶圆制备与氧化过程详解</vt:lpstr>
      <vt:lpstr> 晶圆制备与氧化过程详解</vt:lpstr>
      <vt:lpstr> 光刻技术与光刻胶选择</vt:lpstr>
      <vt:lpstr> 光刻技术与光刻胶选择</vt:lpstr>
      <vt:lpstr> 光刻技术与光刻胶选择</vt:lpstr>
      <vt:lpstr> 光刻技术与光刻胶选择</vt:lpstr>
      <vt:lpstr> 刻蚀与去胶工艺步骤</vt:lpstr>
      <vt:lpstr> 刻蚀与去胶工艺步骤</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2024-09-07T19:41:15.000</cp:lastPrinted>
  <dcterms:created xsi:type="dcterms:W3CDTF">2024-09-07T11:41:15Z</dcterms:created>
  <dcterms:modified xsi:type="dcterms:W3CDTF">2024-09-07T11:41:17Z</dcterms:modified>
</cp:coreProperties>
</file>