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8CEE0-E426-4664-AA45-B5CBCC7EF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FF6F2-CC95-4968-A55C-1DAAC318A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AF4B4-D435-49B7-8880-9D855BDA4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2D5D2-1971-498E-B292-7C7AB03FF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553B8-EB09-451C-ADD9-D22FD0325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E5B69E-C1A2-4A0C-A4C6-745CC40D8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27905-42F8-4D3E-A8E0-99645C15E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10C51-2ACD-4D06-8CFA-E27748DE8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AA8BA-4FF0-4C3E-9AB6-7395D298B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B367E-63CA-418C-9491-735FE01FD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F1313-61E6-4F5D-85E0-5EE7C96E2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41000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胸痹心痛护理指导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胸痹心痛概述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胸痹心痛的护理原则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胸痹心痛的日常护理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胸痹心痛的急救护理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胸痹心痛的预防与保健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胸痹心痛概述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胸痹心痛是由于心脉闭阻，气血运行不畅所引起，以发作性胸痛为主要临床表现。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胸闷、胸痛、心悸、气短等，疼痛可放射至左肩、左上肢内侧等部位。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主要与寒邪内侵、饮食不当、情志失调、年老体虚等因素有关。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心脉闭阻，心血瘀滞，心脉失养，不通则痛。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822" b="25822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根据患者症状、体征及心电图等检查结果进行诊断。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需与心绞痛、心肌梗死等其他心血管疾病相鉴别。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胸痹心痛的护理原则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关注患者的情绪变化，及时进行心理疏导，缓解焦虑、抑郁等不良情绪。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向患者及家属介绍胸痹心痛的相关知识，提高他们对疾病的认知，增强治疗信心。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与患者及家属保持良好沟通，了解他们的需求和困惑，提供支持和帮助。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根据病情指导患者合理休息，适当活动，避免过度劳累。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创造良好的睡眠环境，指导患者养成良好的睡眠习惯，保证充足的睡眠时间。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鼓励患者保持健康的生活方式，如戒烟、限酒、规律作息等。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指导患者遵循低盐、低脂、低糖、高纤维的饮食原则，避免暴饮暴食。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根据患者的病情和饮食习惯，推荐适合的食物，如蔬菜、水果、全谷类等。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提醒患者避免摄入高热量、高脂肪、高胆固醇的食物，如油炸食品、肥肉等。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饮食禁忌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康复锻炼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根据患者的具体情况，指导进行适当的康复锻炼，如散步、太极拳等。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指导患者进行呼吸训练，增强呼吸功能，预防肺部感染。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提醒患者按时到医院进行复查，以便及时了解病情变化和调整治疗方案。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胸痹心痛的日常护理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https://d.book118.com/476141000110010100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2024-09-24T11:36:01.166</cp:lastPrinted>
  <dcterms:created xsi:type="dcterms:W3CDTF">2024-09-24T03:36:01Z</dcterms:created>
  <dcterms:modified xsi:type="dcterms:W3CDTF">2024-09-24T03:36:03Z</dcterms:modified>
</cp:coreProperties>
</file>