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16C842-E5C7-4309-9D33-D30BCC67C8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E371C-20E4-4ADC-8BD9-B7C59556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0ED39-A4CA-41CA-8E1A-3D1B98B8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030E-3CFE-4592-AD3C-3DC7EC28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F9A58-E86F-4FDC-9FFF-BB4129C55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48192-16FC-44F0-A1B8-4A2C22E9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66A58-E7BC-4C6D-B60A-6B3F4312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B3EE3-B623-4BB5-BDC2-0C01D5A78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A7C6E-7B41-4A14-BC2D-DA5CA2FA9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F2DB9-22E3-4C03-8CD8-3C5594A6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71E95-CA60-4D8C-9BF9-5B513404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AD739-D6C3-4E60-B85B-BB12E2EA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A887F4-ACE2-438F-B344-6E4F7742E4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70B27D-138D-408F-BC10-2DB508998B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113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设备操作与维修培训实用技巧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明确设备操作和维修的必要性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帮助员工掌握设备维修的基本技能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确保员工正确操作设备，提高工作效率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执行和监控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跟踪培训进度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考核学员表现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提升培训质量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设计课程大纲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培训方法包括现场指导、模拟训练和在线课程等多种形式。选择合适的培训方法可以有效提高学员的学习效果和培训效率，确保培训的成功实施。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设备操作与维修培训成功案例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学员对培训效果的评价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案例中的关键成功因素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成功因素分析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设备操作基础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设备认识与分类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在设备操作与维修培训中，首先要了解各类设备的基本结构和功能。同时，掌握设备的分类及特点介绍，以便正确识别和区分不同设备。这是操作的基础，也是保证操作准确性和安全性的前提。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包括整个操作过程的步骤和操作流程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设备的操作步骤和流程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详细说明操作中需要注意的安全事项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安全操作规程和注意事项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列出常见问题的解决方案和应急处理措施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常见问题解决方案与应急处理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提高操作效率的技巧和方法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操作过程中的常见误区和解决方法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如何减少设备损耗和故障率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操作技巧的实际应用和体验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将操作技巧应用于实际操作中，体验操作效率的提升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操作实践中的注意事项和反馈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在操作实践中注意安全事项，及时反馈问题并解决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实地操作演练和模拟训练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通过实地操作演练和模拟训练，加深对设备操作流程的理解和掌握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维修基础知识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维修基础知识是设备维修的基石，包括设备维修的基本原理和方法，常见故障类型和原因分析，以及维修工具和设备的选择与使用技巧。只有掌握了这些知识，才能有效地进行设备维修工作。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详细介绍每个维修步骤的操作要点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准备和替换维修材料和零部件的方法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保障措施，确保维修过程安全有效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维修过程中的安全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https://d.book118.com/476141131012010104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设备操作与维修培训实用技巧</vt:lpstr>
      <vt:lpstr>目录</vt:lpstr>
      <vt:lpstr>第1章 简介</vt:lpstr>
      <vt:lpstr>介绍</vt:lpstr>
      <vt:lpstr>培训计划</vt:lpstr>
      <vt:lpstr> </vt:lpstr>
      <vt:lpstr>成功案例分享</vt:lpstr>
      <vt:lpstr>第2章 设备操作基础</vt:lpstr>
      <vt:lpstr> </vt:lpstr>
      <vt:lpstr>操作规程</vt:lpstr>
      <vt:lpstr>操作技巧</vt:lpstr>
      <vt:lpstr>操作实践</vt:lpstr>
      <vt:lpstr>第3章 设备维修要点</vt:lpstr>
      <vt:lpstr> </vt:lpstr>
      <vt:lpstr>维修流程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2024-09-29T14:20:47.642</cp:lastPrinted>
  <dcterms:created xsi:type="dcterms:W3CDTF">2024-09-29T06:20:47Z</dcterms:created>
  <dcterms:modified xsi:type="dcterms:W3CDTF">2024-09-29T06:20:49Z</dcterms:modified>
</cp:coreProperties>
</file>