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3FDBF-144E-4C90-A974-BAECDD47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D88BF-72AC-406B-8E0E-CFA25491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B80E1-BC5F-4BC2-9B41-E7B0DB577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6C7C2-D9A7-4AE2-85E2-8B0CD3824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4EFE1-D8CA-4616-A2DA-319DCAF2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6346E-4B36-429A-81AB-5EF2A9B4C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63428-A2CD-42A2-9B5E-71DB94B70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7AD3D-DE55-4D97-8D42-01FD52518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59E4E-7F93-4D91-B3E9-5EA3AAE2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66A4E-7AB4-4363-A77A-B51A7F9F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75A49-4E60-4930-9187-358AAC8C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12200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《C语言入门教程》PPT课件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C语言进阶知识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C语言编程实践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89" r="878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C语言起源于20世纪70年代，由美国贝尔实验室的Dennis Ritchie设计开发。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C语言最初是作为UNIX操作系统的开发语言而出现的，随着UNIX的普及，C语言也得到了广泛的应用和推广。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C语言在发展过程中不断得到完善和标准化，目前C语言的标准是ISO/IEC 9899。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C语言具有高效、可移植、可扩展性和可维护性等特点，它能够直接与硬件进行交互，广泛应用于系统软件、嵌入式系统、游戏开发等领域。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C语言的优势在于其简洁、灵活和高效，它能够让程序员更加自由地表达思想，提高程序执行效率。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C语言是一种结构化程序设计语言，它支持多种程序设计范式，如过程化、面向对象和泛型等。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C语言广泛应用于操作系统、编译器、网络协议等系统软件的开发。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系统软件开发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C语言在嵌入式系统中应用广泛，如智能家居、汽车电子等领域。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C语言在游戏开发中也有广泛应用，如游戏引擎、图形渲染等方面。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除了以上领域，C语言还应用于数据库系统、科学计算、图形图像处理等领域。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浮点型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用于存储小数，包括float和double。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用于存储单个字符，用char表示。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用于存储整数，包括short、int、long等。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字符串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字符数组用于存储字符串。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用于存储内存地址。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用于存储相同类型的多个数据。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用于存储不同类型的数据。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用于共享内存空间的不同类型的数据。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用于定义一组命名的整数常量。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枚举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运算符和表达式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算术运算符：+、-、*、/、%等。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逻辑运算符：&amp;&amp;、||、!等。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赋值运算符：=、+=、-=、*=、/=等。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关系运算符：==、!=、&gt;、&lt;、&gt;=、&lt;=等。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位运算符：&amp;、|、^、~、&lt;&lt;、&gt;&gt;等。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条件运算符：?:。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按照代码的顺序执行。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顺序结构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通过if、switch语句进行选择执行。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通过while、do...while、for语句进行重复执行。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用于封装代码块，实现特定功能。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函数调用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通过函数名和参数列表调用函数。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使用#define预处理器指令定义宏，用于替换代码中的文本。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函数和宏定义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https://d.book118.com/476141220035010041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2024-09-08T00:16:55.968</cp:lastPrinted>
  <dcterms:created xsi:type="dcterms:W3CDTF">2024-09-07T16:16:55Z</dcterms:created>
  <dcterms:modified xsi:type="dcterms:W3CDTF">2024-09-07T16:16:58Z</dcterms:modified>
</cp:coreProperties>
</file>