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AEB90-504D-4763-B8B7-C4816BDC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AA677-D083-42EE-AD40-C6EE65D82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7796-0E72-4408-BCEC-6989D076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245AB-1DC3-4BA7-898D-84102445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131A4-274A-41F3-B5E2-EE1EBB9E2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F294F-EB5B-4869-BE2C-26A95894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026E5-F85F-4781-AF6C-D2C8A54F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0795F-6D5B-4ADD-B078-1D1EB5F5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55929-DFA4-448E-86DE-2AF80CE5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CDE7F-7E30-42B2-921E-02D90F37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31ED7-AA3E-40C5-87CA-2C563DFE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53" r:id="rId2"/>
    <p:sldLayoutId id="2147484954" r:id="rId3"/>
    <p:sldLayoutId id="2147484955" r:id="rId4"/>
    <p:sldLayoutId id="2147484956" r:id="rId5"/>
    <p:sldLayoutId id="2147484957" r:id="rId6"/>
    <p:sldLayoutId id="2147484958" r:id="rId7"/>
    <p:sldLayoutId id="2147484959" r:id="rId8"/>
    <p:sldLayoutId id="2147484960" r:id="rId9"/>
    <p:sldLayoutId id="2147484961" r:id="rId10"/>
    <p:sldLayoutId id="21474849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20051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物业环境卫生管理培训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培训背景与目的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物业环境卫生管理实践操作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案例分析与经验分享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物业环境卫生管理基础知识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物业环境卫生管理技能提升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培训背景与目的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物业环境卫生管理的重要性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保障公共卫生安全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提升居民生活质量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维护城市形象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促进社区和谐发展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培训目的与意义</a:t>
            </a:r>
            <a:endParaRPr lang="zh-CN" altLang="en-US"/>
          </a:p>
        </p:txBody>
      </p:sp>
      <p:sp>
        <p:nvSpPr>
          <p:cNvPr id="10490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提高物业环境卫生管理水平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提升企业形象与竞争力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促进可持续发展，保护生态环境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增强员工环保意识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物业环境卫生管理基础知识</a:t>
            </a:r>
            <a:endParaRPr lang="zh-CN" altLang="en-US"/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物业环境卫生的定义与范围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2677278" y="5121730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5"/>
          <p:cNvSpPr/>
          <p:nvPr>
            <p:custDataLst>
              <p:tags r:id="rId3"/>
            </p:custDataLst>
          </p:nvPr>
        </p:nvSpPr>
        <p:spPr>
          <a:xfrm>
            <a:off x="2736629" y="5125559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4"/>
            </p:custDataLst>
          </p:nvPr>
        </p:nvSpPr>
        <p:spPr>
          <a:xfrm>
            <a:off x="3176334" y="5562711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物业环境卫生的管理：物业环境卫生的管理包括制定清洁计划、安排清洁人员、配备清洁工具、定期检查等。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2" name="标题"/>
          <p:cNvSpPr txBox="1"/>
          <p:nvPr>
            <p:custDataLst>
              <p:tags r:id="rId5"/>
            </p:custDataLst>
          </p:nvPr>
        </p:nvSpPr>
        <p:spPr>
          <a:xfrm>
            <a:off x="3134852" y="5121092"/>
            <a:ext cx="221511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194" name="矩形 8"/>
          <p:cNvSpPr/>
          <p:nvPr>
            <p:custDataLst>
              <p:tags r:id="rId6"/>
            </p:custDataLst>
          </p:nvPr>
        </p:nvSpPr>
        <p:spPr>
          <a:xfrm>
            <a:off x="2677278" y="3901533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5"/>
          <p:cNvSpPr/>
          <p:nvPr>
            <p:custDataLst>
              <p:tags r:id="rId7"/>
            </p:custDataLst>
          </p:nvPr>
        </p:nvSpPr>
        <p:spPr>
          <a:xfrm>
            <a:off x="2736629" y="3905362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8"/>
            </p:custDataLst>
          </p:nvPr>
        </p:nvSpPr>
        <p:spPr>
          <a:xfrm>
            <a:off x="3176334" y="4342514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物业环境卫生的标准：物业环境卫生的标准包括清洁、整洁、卫生，无垃圾、无异味、无污渍等。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0" name="标题"/>
          <p:cNvSpPr txBox="1"/>
          <p:nvPr>
            <p:custDataLst>
              <p:tags r:id="rId9"/>
            </p:custDataLst>
          </p:nvPr>
        </p:nvSpPr>
        <p:spPr>
          <a:xfrm>
            <a:off x="3134852" y="3900894"/>
            <a:ext cx="221511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202" name="矩形 23"/>
          <p:cNvSpPr/>
          <p:nvPr>
            <p:custDataLst>
              <p:tags r:id="rId10"/>
            </p:custDataLst>
          </p:nvPr>
        </p:nvSpPr>
        <p:spPr>
          <a:xfrm>
            <a:off x="2677278" y="1461138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任意多边形 5"/>
          <p:cNvSpPr/>
          <p:nvPr>
            <p:custDataLst>
              <p:tags r:id="rId11"/>
            </p:custDataLst>
          </p:nvPr>
        </p:nvSpPr>
        <p:spPr>
          <a:xfrm>
            <a:off x="2736629" y="1464967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12"/>
            </p:custDataLst>
          </p:nvPr>
        </p:nvSpPr>
        <p:spPr>
          <a:xfrm>
            <a:off x="3176334" y="1902119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物业环境卫生的定义：物业环境卫生是指物业区域内公共场所、公共设施、公共设备、公共绿化等公共区域的清洁、整洁、卫生状况。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8" name="标题"/>
          <p:cNvSpPr txBox="1"/>
          <p:nvPr>
            <p:custDataLst>
              <p:tags r:id="rId13"/>
            </p:custDataLst>
          </p:nvPr>
        </p:nvSpPr>
        <p:spPr>
          <a:xfrm>
            <a:off x="3176334" y="1460500"/>
            <a:ext cx="217363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210" name="矩形 27"/>
          <p:cNvSpPr/>
          <p:nvPr>
            <p:custDataLst>
              <p:tags r:id="rId14"/>
            </p:custDataLst>
          </p:nvPr>
        </p:nvSpPr>
        <p:spPr>
          <a:xfrm>
            <a:off x="2677278" y="2681335"/>
            <a:ext cx="3586563" cy="393379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5"/>
          <p:cNvSpPr/>
          <p:nvPr>
            <p:custDataLst>
              <p:tags r:id="rId15"/>
            </p:custDataLst>
          </p:nvPr>
        </p:nvSpPr>
        <p:spPr>
          <a:xfrm>
            <a:off x="2736629" y="2685164"/>
            <a:ext cx="2994438" cy="390639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16"/>
            </p:custDataLst>
          </p:nvPr>
        </p:nvSpPr>
        <p:spPr>
          <a:xfrm>
            <a:off x="3176334" y="3122317"/>
            <a:ext cx="6339027" cy="6150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物业环境卫生的范围：物业环境卫生的范围包括物业区域内的公共场所、公共设施、公共设备、公共绿化等，如楼宇内外、电梯、走廊、卫生间、停车场、小区道路、绿化带等。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6" name="标题"/>
          <p:cNvSpPr txBox="1"/>
          <p:nvPr>
            <p:custDataLst>
              <p:tags r:id="rId17"/>
            </p:custDataLst>
          </p:nvPr>
        </p:nvSpPr>
        <p:spPr>
          <a:xfrm>
            <a:off x="3134852" y="2680697"/>
            <a:ext cx="2215116" cy="398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物业环境卫生管理的原则与要求</a:t>
            </a:r>
            <a:endParaRPr lang="zh-CN" altLang="en-US"/>
          </a:p>
        </p:txBody>
      </p:sp>
      <p:sp>
        <p:nvSpPr>
          <p:cNvPr id="1049254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遵守相关法律法规：物业环境卫生管理必须遵守国家及地方的相关法律法规，确保管理工作的合法性和规范性。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保持环境整洁：物业环境卫生管理应保持环境整洁，及时清理垃圾和杂物，保持公共区域的卫生和美观。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预防疾病传播：物业环境卫生管理应采取有效措施，预防疾病的传播，如定期消毒、通风换气等。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建立管理制度：物业环境卫生管理应建立完善的管理制度，明确管理职责和工作流程，确保管理工作的有效实施。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加强宣传教育：物业环境卫生管理应加强宣传教育，提高业主和住户的环境卫生意识和文明素养。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67"/>
          <p:cNvSpPr/>
          <p:nvPr>
            <p:custDataLst>
              <p:tags r:id="rId17"/>
            </p:custDataLst>
          </p:nvPr>
        </p:nvSpPr>
        <p:spPr>
          <a:xfrm>
            <a:off x="6638935" y="4636992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68"/>
          <p:cNvSpPr/>
          <p:nvPr>
            <p:custDataLst>
              <p:tags r:id="rId18"/>
            </p:custDataLst>
          </p:nvPr>
        </p:nvSpPr>
        <p:spPr>
          <a:xfrm>
            <a:off x="6289686" y="4636992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定期检查评估：物业环境卫生管理应定期检查评估，及时发现问题并采取相应措施加以改进，确保管理工作的持续改进和提升。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物业环境卫生管理的法律法规</a:t>
            </a:r>
            <a:endParaRPr lang="zh-CN" altLang="en-US"/>
          </a:p>
        </p:txBody>
      </p:sp>
      <p:sp>
        <p:nvSpPr>
          <p:cNvPr id="1049326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物业环境卫生管理责任与义务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物业环境卫生管理相关法律法规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物业环境卫生管理标准与要求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物业环境卫生管理处罚与奖励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物业环境卫生管理实践操作</a:t>
            </a:r>
            <a:endParaRPr lang="zh-CN" altLang="en-US"/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清洁保洁工作流程与标准</a:t>
            </a:r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清洁保洁工作流程：明确清洁保洁的范围、频次、方法等，制定详细的清洁保洁计划，确保工作有序进行。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清洁保洁工作标准：制定清洁保洁的标准，包括地面、墙面、门窗、设备等各个方面的清洁要求，确保清洁保洁的质量和效果。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清洁保洁工作培训：对清洁保洁人员进行培训，提高他们的专业技能和素质，确保他们能够按照标准进行清洁保洁工作。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清洁保洁工作监督：建立监督机制，对清洁保洁工作进行定期检查和评估，及时发现问题并进行整改，确保清洁保洁工作的持续改进。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垃圾分类与处理方法</a:t>
            </a:r>
            <a:endParaRPr lang="zh-CN" altLang="en-US"/>
          </a:p>
        </p:txBody>
      </p:sp>
      <p:sp>
        <p:nvSpPr>
          <p:cNvPr id="1049494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垃圾分类的意义和标准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500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不同类型垃圾的处理方法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506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垃圾分类与处理的具体操作流程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512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物业环境卫生管理在垃圾分类中的作用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https://d.book118.com/476142005132010035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Wingdings</vt:lpstr>
      <vt:lpstr>Office Theme</vt:lpstr>
      <vt:lpstr>物业环境卫生管理培训</vt:lpstr>
      <vt:lpstr>目录</vt:lpstr>
      <vt:lpstr>添加章节标题</vt:lpstr>
      <vt:lpstr>培训背景与目的</vt:lpstr>
      <vt:lpstr>PowerPoint Presentation</vt:lpstr>
      <vt:lpstr>物业环境卫生管理的重要性</vt:lpstr>
      <vt:lpstr>培训目的与意义</vt:lpstr>
      <vt:lpstr>物业环境卫生管理基础知识</vt:lpstr>
      <vt:lpstr>PowerPoint Presentation</vt:lpstr>
      <vt:lpstr>物业环境卫生的定义与范围</vt:lpstr>
      <vt:lpstr>物业环境卫生管理的原则与要求</vt:lpstr>
      <vt:lpstr>物业环境卫生管理的法律法规</vt:lpstr>
      <vt:lpstr>物业环境卫生管理实践操作</vt:lpstr>
      <vt:lpstr>PowerPoint Presentation</vt:lpstr>
      <vt:lpstr>清洁保洁工作流程与标准</vt:lpstr>
      <vt:lpstr>垃圾分类与处理方法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2024-09-05T10:46:50.258</cp:lastPrinted>
  <dcterms:created xsi:type="dcterms:W3CDTF">2024-09-05T02:46:50Z</dcterms:created>
  <dcterms:modified xsi:type="dcterms:W3CDTF">2024-09-05T02:46:52Z</dcterms:modified>
</cp:coreProperties>
</file>