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1D7B8-6D4C-4125-86B5-7A9D22CB8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84236-1E9B-4F48-ADBB-6A1AA9AC4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4782E-EC70-421A-AB5F-9FAA3801C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BB9BB-F5B9-47E7-B291-B1A843EFE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1B642B-4AD5-4A4C-8D5F-4F99AC1D0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154C0B-CE40-49A9-8E41-0D6599D51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CAFF96-E3CB-4CE3-A02E-319ECF41B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C9213A-2642-4D1B-B1B4-0AF9AF045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44C0D-2660-488F-9AD8-6CFE5E5B6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22D72-98E4-4836-923F-78922C129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1316C-98EF-4B66-95C5-D1E6C50EF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14210214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急诊护理管理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急诊护理管理概述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急诊护理管理核心流程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急诊护理管理质量提升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急诊护理管理面临的挑战与解决方案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急诊护理管理案例研究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急诊护理管理概述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急诊护理管理是针对急诊科患者提供快速、高效、安全的护理服务的过程，包括患者评估、诊断、治疗和康复等环节。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急诊护理管理具有时间紧迫性、病情多样性、团队协作性、紧急应对性等特点，要求护理人员具备丰富的医学知识、技能和经验，能够迅速应对各种紧急情况。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急诊护理管理的重要性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提高患者救治成功率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急诊护理管理能够确保患者在紧急情况下得到及时、正确的救治，提高救治成功率，降低死亡率和并发症发生率。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提升医疗质量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急诊护理管理是医疗质量的重要组成部分，能够提高医疗服务的整体水平，提升患者满意度。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优化医疗资源利用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急诊护理管理能够合理分配医疗资源，提高资源利用效率，降低医疗成本。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急诊护理管理自20世纪以来不断发展，经历了从简单急救向综合救治转变的过程，逐渐形成了现代化的急诊医疗服务体系。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随着医疗技术的不断进步和患者需求的日益提高，急诊护理管理将朝着更加专业化、精细化、规范化的方向发展，同时将更加注重患者的人文关怀和心理支持。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急诊护理管理的历史与发展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急诊护理管理核心流程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确保急救团队能够迅速到达现场，缩短患者等待时间。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急救响应速度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08" r="14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急救通讯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确保急救团队携带必要的设备和药品，以应对各种紧急情况。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建立有效的通讯系统，确保急救团队与患者、家属和医疗机构之间的信息传递畅通。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急救响应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到达现场后，对患者进行初步评估，了解病情和伤情。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将患者送至急诊室后，进行全面详细的评估，包括病史、体格检查和必要的实验室检查。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在整个急诊过程中，持续监测患者的病情变化，及时调整治疗方案。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根据患者的病情严重程度和紧急程度，将其分为不同的优先级。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优先级划分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根据医院资源和患者数量，将急诊室划分为不同的区域，以便更好地管理。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分区管理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针对不同病情的患者，采取不同的治疗方案，确保患者得到及时、有效的治疗。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分诊与分类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根据患者病情，给予必要的药物治疗，确保治疗效果。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对于危重患者，采取紧急抢救措施，如心肺复苏、止血等。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护理干预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提供全面的护理服务，包括基础护理、心理护理和生活护理等。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确保患者在转运过程中的安全，防止意外发生。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安全转运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在转运过程中，确保患者相关信息准确无误地传递给接收医疗机构。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信息交接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建立规范的交接流程，确保患者治疗的连续性和安全性。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交接流程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转运与交接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急诊护理管理质量提升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模拟演练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组织模拟演练，模拟各种紧急情况，提高护士应对突发状况的能力和团队协作能力。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继续教育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鼓励急诊护士参加继续教育课程，学习最新的护理理念和技术，提高专业素养。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为急诊护士提供定期培训，包括急救技能、紧急处理措施、设备使用等，确保护士具备专业知识和技能。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https://d.book118.com/476142102144010045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2024-09-14T12:00:45.889</cp:lastPrinted>
  <dcterms:created xsi:type="dcterms:W3CDTF">2024-09-14T04:00:45Z</dcterms:created>
  <dcterms:modified xsi:type="dcterms:W3CDTF">2024-09-14T04:00:47Z</dcterms:modified>
</cp:coreProperties>
</file>