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69CE2-69AC-4C92-A23A-0B42706F7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0BAA3-DFCF-4BB4-AAB4-7AD336A00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A0DD0-A541-41ED-92C5-8C33C528C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90C49-E115-4322-B41B-0FB496789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4172B3-655F-4192-A9A4-C961107E5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BA2AB7-D381-4BDC-998A-0AD965FAD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87FBDE-47EA-448F-B79E-304C5F0FA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B16FD-9FC9-4F3D-8CA3-4E8575857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85B19-C0E0-4F25-991B-EFC12B303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240C8-DED0-4428-B9EF-C6DD3696C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94BF0-F313-4260-B06F-44A4728A8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4214211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提升体育场馆营销能力的关键诀窍</a:t>
            </a:r>
            <a:endParaRPr lang="en-US" sz="5775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2024-01-09</a:t>
            </a:r>
            <a:endParaRPr lang="en-US" sz="2025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了解目标市场与客户需求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制定有针对性的营销策略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提升品牌知名度与影响力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提供优质的客户服务与体验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利用数据分析与科技手段提升营销效果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创新与持续改进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了解目标市场与客户需求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确定目标客户群体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根据场馆定位和特点，明确目标客户群体，如学生、家庭、健身爱好者等。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分析目标客户群体的消费习惯、需求和偏好，以便更好地满足其需求。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7" name="灯片编号占位符 4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通过市场调查、客户访谈等方式，深入了解客户对体育场馆的期望和需求。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关注客户在体育场馆的体验，包括设施、服务、价格等方面的反馈。</a:t>
            </a:r>
            <a:endParaRPr lang="en-US" sz="135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深入了解客户需求与偏好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灯片编号占位符 2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7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7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7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建立有效的反馈机制，收集客户的意见和建议。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根据客户反馈，及时调整和优化场馆的服务和设施，提高客户满意度。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通过定期的满意度调查，了解客户对场馆的满意度，以便持续改进。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持续收集客户反馈，优化服务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59" name="灯片编号占位符 5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制定有针对性的营销策略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深入了解场馆的特点和优势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体育场馆在规模、设施、地理位置等方面都有所不同，因此需要深入了解自身的特点和优势，以便制定出符合场馆特色的营销策略。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确定目标客户群体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明确目标客户群体，例如是针对学生、上班族还是高端消费者等，有助于更有针对性地制定营销策略。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创造独特的品牌形象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通过打造独特的品牌形象，使场馆在消费者心中形成鲜明的印象，从而提高营销效果。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制定符合场馆特色的营销策略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4" name="灯片编号占位符 4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运用多元化的营销手段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线上与线下相结合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运用线上平台如社交媒体、官方网站等，同时结合线下活动如宣传海报、户外广告等，实现全方位的营销推广。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创新营销方式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尝试新的营销方式，如赞助活动、合作推广等，以吸引更多潜在客户。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灵活运用各种营销工具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如优惠券、会员卡、积分兑换等，提高客户粘性和忠诚度。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5" name="灯片编号占位符 4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设定明确的评估指标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设定可量化的评估指标，如销售额、客户增长率等，以便对营销策略的有效性进行评估。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分析数据并调整策略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定期分析销售数据、客户反馈等信息，发现问题并调整营销策略，以提高营销效果。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关注市场变化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及时关注市场变化和竞争对手的动态，调整营销策略以适应不断变化的市场环境。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定期评估营销策略的有效性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6" name="灯片编号占位符 3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提升品牌知名度与影响力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29175" r="291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统一品牌形象传达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确保场馆内外装饰、宣传物料等都符合品牌形象，保持一致的品牌风格。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确立明确的品牌定位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根据场馆的特点和市场定位，明确品牌的核心价值和特色，使消费者能够快速识别和记忆。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设计独特的视觉识别系统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包括场馆标志、字体、色彩等，形成独特的品牌视觉形象，增强品牌辨识度。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打造独特的场馆品牌形象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8" name="灯片编号占位符 3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策划多样化的活动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根据市场需求和场馆特点，策划各类体育赛事、文艺演出、展览等活动，吸引观众关注。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引进知名赛事和明星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与知名赛事组织、明星艺人合作，提高活动的吸引力和影响力。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创新活动形式和内容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不断推陈出新，增加活动的趣味性和互动性，满足不同观众的需求。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举办有吸引力的活动与赛事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0" name="灯片编号占位符 3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https://d.book118.com/476142142113010034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2024-09-03T15:04:24.396</cp:lastPrinted>
  <dcterms:created xsi:type="dcterms:W3CDTF">2024-09-03T07:04:24Z</dcterms:created>
  <dcterms:modified xsi:type="dcterms:W3CDTF">2024-09-03T07:04:26Z</dcterms:modified>
</cp:coreProperties>
</file>