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5B4DB-8F7D-4384-9C39-26B6C911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5523B-3D05-49DB-B3E4-80C092794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0B645-2D24-4067-BB49-CCDFCB293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8B3A2-FFD9-4391-BE7A-B855CB8BA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02CB9D-DCA8-416F-981F-111A76F7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88CB0-2C5E-441F-8922-32450CE4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374F02-5AB9-4A3B-886B-77D056834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D94C9-217B-4239-AFA8-28B38F2ED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AF473-1178-4909-A0BC-DEF6B2CD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EDCE2-804D-4D19-AA17-7DE35C0AE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9F8EE-2FC9-4DF3-828C-64F179A8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43202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芯片射频材料优化方案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射频芯片材料概述
 材料性能需求分析
 常见射频材料优缺点
 材料优化目标与策略
 微观结构与性能关系
 材料合成与加工技术
 优化材料实验验证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射频芯片材料概述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芯片射频材料优化方案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射频芯片材料概述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1.射频芯片材料对芯片性能的影响：射频芯片材料的选择直接影响到芯片的性能，包括传输速度、功率损耗、噪声水平等关键指标。</a:t>
            </a:r>
          </a:p>
          <a:p>
            <a:r>
              <a:t>2.射频芯片材料的种类与特性：常见的射频芯片材料包括硅、砷化镓、氮化镓等，每种材料都有其独特的电学、热学和机械性能。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射频芯片材料的发展趋势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1.高性能材料的应用：随着技术的不断进步，新型的高性能材料不断被引入到射频芯片的制作中，如碳化硅、磷化铟等。</a:t>
            </a:r>
          </a:p>
          <a:p>
            <a:r>
              <a:t>2.材料复合技术的发展：通过不同材料的复合，可以综合各种材料的优点，提高射频芯片的性能。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射频芯片材料的重要性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射频芯片材料概述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射频芯片材料的选择与优化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1.根据应用场景选择材料：不同的应用场景对射频芯片的性能要求不同，因此需要根据具体场景选择合适的材料。</a:t>
            </a:r>
          </a:p>
          <a:p>
            <a:r>
              <a:t>2.材料的优化改进：通过对现有材料进行改性、掺杂等手段，可以优化材料的性能，提高射频芯片的工作效率。</a:t>
            </a:r>
          </a:p>
          <a:p>
            <a:r>
              <a:t>以上内容仅供参考，具体内容需要根据实际的施工方案和研究数据来确定。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材料性能需求分析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芯片射频材料优化方案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材料性能需求分析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电性能需求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1.高介电常数：芯片射频材料应具有高的介电常数，以确保有效的信号传输和减少信号损失。</a:t>
            </a:r>
          </a:p>
          <a:p>
            <a:r>
              <a:t>2.低损耗正切：材料应具有低损耗正切，以减少信号在传输过程中的能量损失，提高信号质量。</a:t>
            </a:r>
          </a:p>
          <a:p>
            <a:r>
              <a:t>3.稳定的电性能：在高温、高湿等恶劣环境下，材料的电性能应具有高度的稳定性，确保芯片射频功能的正常运行。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热性能需求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1.高热导率：材料应具有高热导率，以便有效地散发芯片产生的热量，防止过热。</a:t>
            </a:r>
          </a:p>
          <a:p>
            <a:r>
              <a:t>2.热膨胀系数匹配：材料与芯片的其他组成部分的热膨胀系数应相近，以减少热应力对芯片性能的影响。</a:t>
            </a:r>
          </a:p>
          <a:p>
            <a:r>
              <a:t>3.耐高温性能：材料应具有耐高温性能，能在高温环境下保持稳定的物理和化学性质。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材料性能需求分析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机械性能需求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1.高强度：材料应具有足够的强度，以承受制造和使用过程中的机械应力。</a:t>
            </a:r>
          </a:p>
          <a:p>
            <a:r>
              <a:t>2.高硬度：材料应具有足够的硬度，以抵抗磨损和刮擦。</a:t>
            </a:r>
          </a:p>
          <a:p>
            <a:r>
              <a:t>3.低密度：在满足强度和硬度需求的前提下，材料应具有较低的密度，以降低芯片的整体重量。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环境适应性需求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1.抗腐蚀性：材料应具有抗腐蚀性，能在恶劣的化学环境中保持性能稳定。</a:t>
            </a:r>
          </a:p>
          <a:p>
            <a:r>
              <a:t>2.环保性：材料应具有环保性，不含有对人体和环境有害的物质。</a:t>
            </a:r>
          </a:p>
          <a:p>
            <a:r>
              <a:t>3.耐候性：材料应具有耐候性，能在各种气候条件下保持性能稳定。</a:t>
            </a:r>
          </a:p>
          <a:p>
            <a:r>
              <a:t>以上是对芯片射频材料性能需求的分析，涵盖了电性能、热性能、机械性能和环境适应性等方面的需求。在选择和优化材料时，需要综合考虑这些因素，以确保材料的性能和可靠性满足芯片射频系统的要求。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常见射频材料优缺点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芯片射频材料优化方案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常见射频材料优缺点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常见射频材料概述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1.射频材料在通信系统中起着关键作用，用于制造天线、滤波器、谐振器等关键组件。</a:t>
            </a:r>
          </a:p>
          <a:p>
            <a:r>
              <a:t>2.常见的射频材料包括铜、银、金、铝等金属，以及陶瓷、聚合物等非金属材料。</a:t>
            </a:r>
          </a:p>
          <a:p>
            <a:r>
              <a:t>3.不同的射频材料在性能、成本、加工难度等方面各有优缺点，需要根据应用场景进行选择。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1.铜具有优良的导电性能和热稳定性，成本低，易于加工。</a:t>
            </a:r>
          </a:p>
          <a:p>
            <a:r>
              <a:t>2.然而，铜的表面氧化会影响其射频性能，需要通过表面处理来改善。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常见射频材料优缺点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1.银的导电性能优于铜，具有更低的电阻和损耗，适用于高频段应用。</a:t>
            </a:r>
          </a:p>
          <a:p>
            <a:r>
              <a:t>2.但是，银的成本较高，且易于氧化，需要妥善保管。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1.金具有极佳的导电性能和稳定性，抗氧化能力强，适用于高精度射频器件。</a:t>
            </a:r>
          </a:p>
          <a:p>
            <a:r>
              <a:t>2.然而，金的成本非常昂贵，限制了其广泛应用。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常见射频材料优缺点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陶瓷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1.陶瓷材料具有高介电常数和高Q值，适用于制造滤波器和谐振器等器件。</a:t>
            </a:r>
          </a:p>
          <a:p>
            <a:r>
              <a:t>2.但是，陶瓷材料的加工难度较大，成本较高。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聚合物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1.聚合物材料具有轻质、易加工、成本低等优点，适用于大规模生产。</a:t>
            </a:r>
          </a:p>
          <a:p>
            <a:r>
              <a:t>2.然而，聚合物的介电常数较低，适用于较低频率的应用。</a:t>
            </a:r>
          </a:p>
          <a:p>
            <a:r>
              <a:t>以上是对常见射频材料优缺点的简要概述，具体选择需根据应用场景、性能需求和成本考虑等因素进行综合评估。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材料优化目标与策略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芯片射频材料优化方案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材料优化目标与策略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材料优化目标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1.提高芯片性能：通过优化射频材料，提高芯片在高频条件下的传输性能和稳定性，降低信号损耗和失真，提升芯片的整体性能。</a:t>
            </a:r>
          </a:p>
          <a:p>
            <a:r>
              <a:t>2.降低成本：寻找更加经济、易获取的优化材料，降低生产成本，提高经济效益。</a:t>
            </a:r>
          </a:p>
          <a:p>
            <a:r>
              <a:t>3.提高生产效率：优化材料选择和处理工艺，提高生产效率，减少生产周期，提升产能。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材料优化策略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1.新型材料探索：积极开展新型射频材料的探索和研究，发掘具有优异性能的材料，为芯片射频性能的提升提供物质基础。</a:t>
            </a:r>
          </a:p>
          <a:p>
            <a:r>
              <a:t>2.材料改性技术：运用先进的材料改性技术，如掺杂、表面处理等，改善现有材料的性能，提高其在射频芯片中的应用效果。</a:t>
            </a:r>
          </a:p>
          <a:p>
            <a:r>
              <a:t>3.材料复合技术：利用材料复合技术，将不同材料进行有效复合，综合发挥各自优势，实现射频性能的优化。</a:t>
            </a:r>
          </a:p>
          <a:p>
            <a:r>
              <a:t>以上内容仅供参考，具体施工方案需要根据实际情况进行调整和优化。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微观结构与性能关系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芯片射频材料优化方案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https://d.book118.com/476143202015010041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射频芯片材料概述</vt:lpstr>
      <vt:lpstr> 射频芯片材料概述</vt:lpstr>
      <vt:lpstr> 射频芯片材料概述</vt:lpstr>
      <vt:lpstr> 材料性能需求分析</vt:lpstr>
      <vt:lpstr> 材料性能需求分析</vt:lpstr>
      <vt:lpstr> 材料性能需求分析</vt:lpstr>
      <vt:lpstr> 常见射频材料优缺点</vt:lpstr>
      <vt:lpstr> 常见射频材料优缺点</vt:lpstr>
      <vt:lpstr> 常见射频材料优缺点</vt:lpstr>
      <vt:lpstr> 常见射频材料优缺点</vt:lpstr>
      <vt:lpstr> 材料优化目标与策略</vt:lpstr>
      <vt:lpstr> 材料优化目标与策略</vt:lpstr>
      <vt:lpstr> 微观结构与性能关系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2024-09-07T19:42:04.247</cp:lastPrinted>
  <dcterms:created xsi:type="dcterms:W3CDTF">2024-09-07T11:42:04Z</dcterms:created>
  <dcterms:modified xsi:type="dcterms:W3CDTF">2024-09-07T11:42:06Z</dcterms:modified>
</cp:coreProperties>
</file>