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17E53-76BA-40CE-99B8-5FB47BDC0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F851E-7866-4528-96AB-0A8242887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87655-1FF9-406B-A24D-5EBB80484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80549-34B3-4731-89CB-64F94BB0A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E477BE-BFBF-41A8-B276-51503AFD4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0F5578-4E9E-4CFA-8B4A-26E272A5D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724C8E-808C-4432-8F23-5AE3AA250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37FF84-A311-43F4-AA36-BA0A6688D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B2984A-6425-47D6-A46F-4EB356BBF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F7252-B4CB-4AC0-8E6D-191409AE5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D79B1-C189-4695-A6CB-4C3B5F7D2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4323005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食品健康与安全：优化食品安全管理体系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食品健康与安全的重要性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食品安全管理体系的构成要素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当前食品安全管理体系的问题与挑战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优化食品安全管理体系的建议措施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食品健康与安全的重要性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确保食品质量和安全，维护消费者的健康权益，避免因食品问题导致的健康损害。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保障消费者权益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" r="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417" r="22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92" r="14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食品安全是人们生活的基本需求之一，优质的食品能够提高人们的生活质量。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食品安全问题可能引发食源性疾病的传播，加强食品安全管理有助于预防和控制疾病传播。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公众健康的影响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食品安全水平的提升能够推动食品产业的升级和转型，提高经济效益。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42" r="55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333" r="10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促进产业升级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食品安全问题可能引发社会不稳定因素，加强食品安全管理有助于维护社会稳定。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食品安全是国际贸易的基本要求之一，加强食品安全管理有助于提高企业在国际市场的竞争力。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增强国际竞争力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经济发展和社会稳定的影响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提高市场占有率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优质的食品安全管理能够赢得消费者的信任，提高企业在市场中的占有率。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促进企业可持续发展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食品安全管理是企业可持续发展的重要组成部分，加强食品安全管理有助于企业实现可持续发展目标。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增强品牌形象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企业通过加强食品安全管理，提升产品质量和信誉，树立良好的品牌形象。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583" r="85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提升企业形象和信誉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食品安全管理体系的构成要素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822" b="188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制定和实施食品安全法规是保障食品安全的基础，这些法规规定了食品生产和经营的基本要求，以确保食品质量和安全。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食品安全标准是一系列针对食品中各种污染物、添加剂等物质的限量标准，以确保食品的安全性和合规性。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食品安全法规和标准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设立专门的食品安全监管机构，负责监督和管理食品生产和经营的全过程，确保食品质量和安全。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采取多种监管措施，如定期检查、抽检、专项整治等，以确保食品生产和经营的合规性。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25" r="21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食品安全监管体系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生产流程管理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建立科学的生产流程管理制度，确保食品生产过程中的卫生、安全和质量可控。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质量检验制度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建立完善的质量检验制度，对食品进行全面的质量检测，确保食品质量和安全。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食品生产加工过程的控制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建立食品追溯制度，对食品从生产到销售的各个环节进行全程记录和追溯，以便及时发现和解决问题。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食品追溯制度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建立食品召回制度，对存在安全隐患的食品进行及时召回和处理，以防止问题扩大和危害消费者健康。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食品召回制度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食品追溯与召回制度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当前食品安全管理体系的问题与挑战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法规和标准的制定过程繁琐，缺乏灵活性，难以适应快速变化的市场环境。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法规和标准的宣传和执行力度不够，导致一些企业存在违规行为。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法规和标准更新速度跟不上食品工业的发展，导致一些新型食品、添加剂等缺乏相应的监管依据。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法规和标准的滞后性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3875" r="3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监管部门职责不明确，存在监管盲区，导致一些食品问题得不到及时发现和处理。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监管手段落后，缺乏科学性和有效性，难以实现全面、准确的监管。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监管部门与企业之间的信息不对称，导致监管效果不佳。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监管体系的不完善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https://d.book118.com/476143230055010035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2024-09-05T02:36:03.095</cp:lastPrinted>
  <dcterms:created xsi:type="dcterms:W3CDTF">2024-09-04T18:36:03Z</dcterms:created>
  <dcterms:modified xsi:type="dcterms:W3CDTF">2024-09-04T18:36:05Z</dcterms:modified>
</cp:coreProperties>
</file>