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730107-FDDF-49B4-8A31-B81150747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BCC3E-67FA-4168-84B7-5A12B6066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2D37A-30FC-4C9F-A202-65B0CF38A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75EBBE-6D4C-4ADC-8EE0-FA4F131E5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5391BE-07C3-4C37-831A-E7FF0893FA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8A1B32-F120-4225-8EEE-7FC78B33DC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CAEA65-B411-4D6D-AD41-6F99C3D5C8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8E63CC-3486-4C6D-9A43-9A860660C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821266-2291-4E50-911F-832DD3396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1884C-4CA4-4B4B-85C8-E6A104C07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54F9D-5668-4E8B-A755-9E13E9BC1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45143205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输变电工程“三算四验收五禁止安全强制措施之五禁止课件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输变电工程概述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“三算”介绍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“四验收”介绍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“五禁止安全强制措施”介绍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“五禁止”的强制措施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安全意识培养与提高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输变电工程概述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输变电工程定义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输变电工程是指将电能从发电厂输送到用户端，过程中通过变电所进行电压的升降，以满足不同用户的需求。</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输变电工程包括输电线路和变电所两个主要部分，其中输电线路负责将电能传输到变电所，变电所则负责将电能进行升压或降压处理。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19" r="322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输变电工程的重要性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输变电工程的稳定运行对于保障社会生产和人民生活用电需求，促进经济发展具有重要意义。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输变电工程是电力系统的重要组成部分，是连接发电厂和用户的桥梁，保障了电能的有效传输和分配。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563" r="25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早期的输变电工程采用直流输电方式，随着交流发电机和变压器的发明，交流输变电逐渐成为主流。</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随着科技的发展，高压、超高压以及特高压输变电工程逐渐得到广泛应用，极大地提高了电能的传输效率和安全性。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输变电工程的发展历程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“三算”介绍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概算是输变电工程初步设计阶段对投资额的预估，是项目投资决策的重要依据。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概算根据初步设计图纸、概算定额或指标、工程量计算规则等资料，计算出工程的全部建设费用。概算包括建筑工程费、安装工程费、设备购置费及其他费用等，是项目投资决策的重要依据。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预算是输变电工程施工图设计阶段对投资额的详细计算，是施工图设计文件的重要组成部分。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预算根据施工图纸、预算定额或指标、工程量计算规则等资料，详细计算出工程的全部建设费用。预算包括建筑工程费、安装工程费、设备购置费及其他费用等，是施工图设计文件的重要组成部分。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核算是输变电工程竣工验收后，对实际建设投资的统计和总结。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核算是在工程竣工验收后，根据实际完成的工程量、实际发生的费用等资料，统计和总结实际建设投资。核算的目的是对实际投资进行评估，为今后的工程投资提供参考。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“四验收”介绍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初步验收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初步验收是输变电工程中非常重要的环节，主要对工程的初步完成情况进行检查和评估。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在输变电工程初步完成后，由业主或监理单位组织相关人员对工程进行初步验收，检查工程是否符合设计要求，是否存在明显的质量问题和安全隐患。初步验收合格后，工程可以进入下一阶段的建设。</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竣工验收是对输变电工程全面、细致的检查，确保工程达到预期的质量和安全标准。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竣工验收是对输变电工程最终的检查和评估，涉及工程的各个方面，包括电气、结构、通信、消防等。验收过程中，会对工程的各项性能指标进行测试和验证，确保工程符合国家相关标准和设计要求。竣工验收合格后，工程可以正式投入使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竣工验收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启动验收是对输变电工程试运行阶段的检查和评估，确保工程在正式运行前各项功能正常。</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输变电工程试运行阶段，需要对工程的各项功能进行测试和验证，确保工程能够正常运行。启动验收过程中，会对工程的控制系统、保护装置、通信设备等进行检查和测试，确保其性能稳定、可靠。同时，还会对工程的运行人员进行培训和考核，确保其具备合格的技能和素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启动验收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定期验收是对输变电工程在长期运行过程中的检查和维护，确保工程长期稳定运行。</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验收是对输变电工程在长期运行过程中的检查和维护工作的评估。在定期验收中，会对工程的设备、设施进行检查和测试，及时发现潜在的问题和隐患，并进行维修和更换。同时，还会对工程的运行和维护记录进行检查和评估，确保工程得到及时、有效的维护和管理。定期验收是确保输变电工程长期稳定运行的重要措施。</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定期验收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https://d.book118.com/476145143205010053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2024-09-20T15:28:52.773</cp:lastPrinted>
  <dcterms:created xsi:type="dcterms:W3CDTF">2024-09-20T07:28:52Z</dcterms:created>
  <dcterms:modified xsi:type="dcterms:W3CDTF">2024-09-20T07:28:54Z</dcterms:modified>
</cp:coreProperties>
</file>