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946C2-C60E-448D-AC3A-9168BEBE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9E8B4-F26C-4DA8-8329-020598FBB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FA3DB-76DA-4F10-89D5-2F64FA35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DF04D-CE76-41A6-9A37-E4036A37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FC94C0-55DF-4C0C-BC0F-9FB672C2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716C9-52DF-4969-AF6D-DD342348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22CEB-70D3-4C6E-B198-2EC6871C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5CF9B-613A-4435-A02E-28766425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A1FD9-ADE4-420F-B5D0-4282320D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1CE6D-E232-4879-B55C-233860CAF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7423A-0523-4F82-A269-7AE52947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5215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杂菌污染的预防与处理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杂菌污染的来源与影响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杂菌污染的监测与控制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杂菌污染的来源与影响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76" r="1127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空气、土壤、水体等自然环境中存在的杂菌，可能通过直接或间接的方式污染食品、药品等物品。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在食品、药品等物品的生产、加工、储存、运输过程中，由于设备、工具、容器等的清洁卫生不到位，可能导致杂菌污染。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食品、药品等物品的原材料本身可能携带杂菌，或者在原材料的采集、加工过程中受到杂菌污染。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生产、加工、储存、运输等环节中，操作人员的不规范行为或卫生习惯不良，可能导致杂菌污染。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杂菌污染的来源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杂菌污染对食品、药品等的影响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食品腐败变质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杂菌污染会导致食品中的营养成分被分解，产生异味、变色、出水等腐败变质现象，影响食品的口感和安全性。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药品药效降低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杂菌污染可能影响药品的质量和稳定性，导致药效降低或产生不良反应。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引发疾病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杂菌污染的食品、药品等物品若未经妥善处理或误食，可能引发肠道疾病、皮肤疾病等疾病。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杂菌污染的排放和处理不当，可能对环境造成二次污染。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杂菌污染的水体可能对水生生物造成危害，影响水生态平衡。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杂菌污染的土壤可能影响植物生长，破坏土壤生态平衡。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杂菌污染的大气可能引发呼吸道疾病，影响人类健康。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杂菌污染对环境的影响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制定并执行严格的卫生操作规程，确保员工遵循无菌操作规范。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保持生产环境清洁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定期清洁和消毒生产设备、工作台面、地面等，确保无菌操作。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严格控制温度和湿度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保持适宜的温度和湿度，抑制细菌生长。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密闭包装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确保产品包装严密，防止外界杂菌侵入。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对储存和运输中的产品进行定期检查，发现异常及时处理。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低温储存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将食品、药品等产品储存在低温条件下，延缓细菌繁殖。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储存和运输过程中的预防措施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选用优质原料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食品、药品等产品的预防措施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选用新鲜、无污染的原料，从源头上控制杂菌污染。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加工过程中严格控制温度和时间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确保加工过程中的温度和时间符合工艺要求，避免细菌繁殖。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根据产品需要，合理添加防腐剂，延长产品保质期。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添加防腐剂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杂菌污染的处理方法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https://d.book118.com/476145215135010034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2024-09-03T21:58:56.472</cp:lastPrinted>
  <dcterms:created xsi:type="dcterms:W3CDTF">2024-09-03T13:58:56Z</dcterms:created>
  <dcterms:modified xsi:type="dcterms:W3CDTF">2024-09-03T13:58:58Z</dcterms:modified>
</cp:coreProperties>
</file>