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85A2BB-0C76-4E06-8D03-4544236CE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00524A-76CF-41C0-8DB1-7EA1CDD45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5278E-25DE-4C81-8B4B-63EACD67B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77B89-CD0F-4E3F-9F4C-AB78D4E6A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BD604D-E418-4594-A37E-CE4540B9B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7DAF81-4ECD-4E23-8AEF-F6025EF8E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A722F44-6647-4E6E-91D1-80EC6126F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ACB424-EB5E-4049-91E8-86C2FF819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9C2579-CA80-4E66-8364-CC0AFE36B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518601-4124-4FD7-B293-3051872AA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EEB06B-6242-46B3-8819-77EBDB37F2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151032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老年护理学总结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老年护理学的主要内容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老年护理学面临的挑战与解决方案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未来老年护理学的发展趋势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24" r="218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637" r="336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随着全球人口老龄化的加速，老年护理学在医疗保健领域的重要性日益凸显。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老年护理学是一门研究老年人生理、心理和社会需求的学科，旨在提供适合老年人的护理服务，提高其生活质量。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随着医疗技术的进步和社会经济的发展，人们的寿命不断延长，老年人口比例持续增加。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老年人在身体、心理和社会方面面临诸多挑战，需要专业的护理服务来满足其需求。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38" b="783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老年护理学的发展对于应对人口老龄化、提高老年人的生活质量具有重要意义。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6083" r="608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老年护理学基本知识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老年护理学定义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老年护理学定义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老年护理学是一门研究老年人生理、心理和社会健康的综合性学科，旨在提供适合老年人的护理服务，提高老年人的生活质量。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老年护理学涉及领域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老年护理学涉及医学、心理学、社会学等多个领域，需要综合考虑老年人的身体健康、心理健康和社会环境等因素。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老年护理学目标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老年护理学的目标是提高老年人的生活质量，促进老年人的身心健康，帮助他们保持独立生活的能力和尊严。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促进健康老龄化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通过科学的老年护理，可以促进老年人的健康老龄化，减少慢性疾病和失能的发生，提高老年人的生活质量和幸福感。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应对人口老龄化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随着人口老龄化的加剧，老年护理学的需求越来越大，老年护理学的发展对于满足老年人的护理需求、提高老年人的生活质量具有重要意义。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科学的老年护理可以减轻家庭成员的负担，让他们有更多的时间和精力去关注老年人的情感需求和生活质量。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705128" y="1258733"/>
            <a:ext cx="5140490" cy="5140491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老年护理学的早期发展可以追溯到古代，但是直到20世纪中期，随着人口老龄化的加剧和医学技术的进步，老年护理学才逐渐成为一门独立的学科。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现代老年护理学注重跨学科合作，综合运用医学、心理学、社会学等多学科知识，为老年人提供全面、个性化的护理服务。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未来，老年护理学将继续发展，更加注重预防保健、健康促进和康复护理等方面，以满足老年人日益增长的健康需求和生活质量要求。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老年护理学的历史与发展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老年护理学的主要内容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了解老年人的生理变化，提供针对性的护理措施，促进老年人的健康和福祉。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龄的增长，老年人的身体机能逐渐衰退，免疫力下降，容易患上各种慢性疾病。因此，需要了解老年人的生理特点，如心血管系统、神经系统、消化系统等方面的变化，为其提供适当的护理措施，如定期健康检查、合理饮食、适当运动等，以延缓衰老过程，提高老年人的生活质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老年人的生理特点与护理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关注老年人的心理健康，提供心理支持和辅导，促进老年人的心理健康和幸福感。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面临着退休、丧偶、健康恶化等生活事件，容易出现焦虑、抑郁等心理问题。因此，需要了解老年人的心理特点，为其提供心理支持和辅导，如心理咨询、心理疏导、支持性心理治疗等，以帮助老年人应对生活中的挑战和困难，提高其心理健康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老年人的心理特点与护理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老年人的社会支持与护理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建立和完善老年人的社会支持网络，提供必要的社区服务和资源，促进老年人的社会融入和参与。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需要社会的支持和关心，因此需要建立和完善老年人的社会支持网络，如家庭、社区、社会组织等。同时，需要提供必要的社区服务和资源，如日间照料、康复服务、文化活动等，以促进老年人的社会融入和参与。此外，还需要关注老年人的权益保护和法律支持，确保其能够享有应有的权利和尊严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提高老年人的健康素养和自我保健能力，促进其健康行为的形成和生活方式的改善。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需要关注自身的健康问题，因此需要加强老年人的健康教育和护理。通过开展各种形式的健康教育活动，如健康讲座、健康咨询、健康宣传等，提高老年人的健康素养和自我保健能力。同时，需要引导老年人形成健康的生活方式，如合理饮食、适量运动、保持良好的作息时间等，以促进其健康行为的形成和生活方式的改善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老年人的健康教育与护理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https://d.book118.com/476151032105010102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2024-09-27T05:09:45.001</cp:lastPrinted>
  <dcterms:created xsi:type="dcterms:W3CDTF">2024-09-26T21:09:45Z</dcterms:created>
  <dcterms:modified xsi:type="dcterms:W3CDTF">2024-09-26T21:09:47Z</dcterms:modified>
</cp:coreProperties>
</file>