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CF504-DF8F-469D-8303-64C198813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17693-08BA-488D-A41D-A74BB79CA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3035A5-841D-46C7-9717-ED483FEE4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A00CA8-FABC-459A-A272-AA2531EA2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70D538-70F7-4375-BC2E-AA403BF34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5536CC-78CA-423C-8FB1-1BC204942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E26BDC-4D37-41F9-B925-A2B6916C6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2C1E1-45B5-458B-B3A3-BB0504270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210B6-A9D4-475D-B662-9F5ED401E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EB878-5450-4213-A545-E2BECDA8C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BAD84-1415-4E27-A8EF-0D32CEAB6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5413010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基于安全与效率的粮食流通体制改革与创新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2023-12-22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安全与效率的平衡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粮食流通体制改革的必要性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粮食流通体制改革的创新点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基于安全与效率的粮食流通体制改革实践案例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基于安全与效率的粮食流通体制改革的挑战与对策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保障国家粮食安全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粮食流通是确保国家粮食安全的重要环节，通过有效的流通，可以确保粮食的供应和储备，防止粮食短缺和浪费。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促进农业现代化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粮食流通与农业现代化密切相关，现代化的粮食流通体系可以促进农业生产的市场化，提高农业生产效率，推动农业现代化进程。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提升人民生活水平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粮食是人民生活的必需品，有效的粮食流通可以确保人民获得充足、优质、安全的粮食，提升人民的生活水平和健康水平。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粮食流通的重要性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信息不对称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由于粮食流通环节多，信息传递不畅，导致生产者和消费者之间的信息不对称，影响市场公平和效率。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一些粮食在流通过程中存在安全隐患，如霉变、污染等问题，给人民健康带来威胁。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流通环节多、效率低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传统的粮食流通环节多，包括生产、收购、运输、储存、加工、销售等多个环节，导致流通效率低下，成本高昂。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958" b="29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当前粮食流通存在的问题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促进信息对称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改革与创新可以加强信息技术的应用，提高信息传递的效率和准确性，促进生产者和消费者之间的信息对称。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保障粮食安全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改革与创新可以加强粮食流通的监管和管理，确保粮食在流通过程中的安全和质量，保障人民的健康和生命安全。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9" name="Connector 19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0" name="AutoShape 20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提高流通效率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通过改革与创新，可以减少流通环节，提高流通效率，降低流通成本，提高市场竞争力。</a:t>
            </a:r>
          </a:p>
        </p:txBody>
      </p:sp>
      <p:sp>
        <p:nvSpPr>
          <p:cNvPr id="23" name="Freeform 23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改革与创新的意义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安全与效率的平衡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粮食流通的安全与效率是相互依存的，安全是前提，效率是目标。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333" b="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相互依存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在保障安全的前提下，提高效率可以促进粮食流通的可持续发展。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过度追求效率可能导致安全问题，而过于强调安全则可能影响效率。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相互制约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安全与效率的关系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加强对粮食流通环节的监管，确保粮食质量安全，同时减少不必要的中转环节，提高流通效率。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强化监管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科技创新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优化流程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利用现代科技手段，如物联网、大数据等，提高粮食流通的信息化水平，实现精准调度和快速响应。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对粮食流通流程进行优化，减少冗余环节，提高物流速度和减少损耗。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如何在保障安全的前提下提高效率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5840" b="58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平衡点选择与调整策略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平衡点选择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根据实际情况选择合适的平衡点，既要确保粮食安全，又要提高流通效率。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调整策略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根据市场变化和政策要求，灵活调整策略，以实现安全与效率的最佳平衡。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随着市场环境和政策的变化，及时调整平衡点，以适应新的形势和需求。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粮食流通体制改革的必要性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5208" b="152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传统粮食流通体制存在环节多、流程长、成本高等问题，导致粮食流通效率低下，无法满足现代社会对快速、便捷、高效的需求。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粮食流通效率低下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传统粮食流通体制缺乏统一的标准和规范，难以实现粮食质量、安全等方面的有效监管，给粮食安全带来隐患。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粮食安全保障能力不足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传统粮食流通体制以行政区域为主导，缺乏市场化的资源配置机制，导致粮食资源在地区间分配不合理，部分地区粮食过剩，而部分地区则出现短缺。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资源配置不合理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传统体制的弊端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加强粮食安全保障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建立统一的标准和规范，加强粮食质量、安全等方面的有效监管，确保粮食安全。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促进资源合理配置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通过市场化的资源配置机制，实现粮食资源在地区间的合理分配，避免部分地区粮食过剩，而部分地区则出现短缺。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提高粮食流通效率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通过减少流通环节、优化流程、降低成本等措施，提高粮食流通效率，满足现代社会对快速、便捷、高效的需求。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改革的目标和方向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https://d.book118.com/476154130103010103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2024-09-28T15:36:06.024</cp:lastPrinted>
  <dcterms:created xsi:type="dcterms:W3CDTF">2024-09-28T07:36:06Z</dcterms:created>
  <dcterms:modified xsi:type="dcterms:W3CDTF">2024-09-28T07:36:08Z</dcterms:modified>
</cp:coreProperties>
</file>