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A5A64-0F80-4B24-B8AB-47EDA1D0F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CC262-56AA-4FFC-BACF-65838C60C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59905-7013-4C12-A0A9-828EE0D7E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15BED-1F6D-4829-A6B7-C2AC4B3D5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8F3EE4-7B71-4554-B9FC-48AA78BFA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50DF96-E104-443B-A99D-F09E6D792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44426-4860-45CA-A5DC-BD730F22F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5A548-4303-4951-8AC3-5DBDBBFB9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5DF4E-061B-4794-80D1-1542D3F2E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941CF-38E9-4437-A920-405335832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C53FB-75C9-4335-A657-166AEE87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54201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饮食护理概述与实践\n## 1.基础饮食护理的基本概念与重要性\n### 1.1什么是基础饮食护理及其基本原则\n### 1.2基础饮食护理与健康的关系\n### 1.3基础饮食护理在健康管理中的作用\n## 2.基础饮食护理的实施步骤与方法\n### 2.1评估个人营养需求与饮食习惯\n### 2.2制定个性化饮食计划与建议\n### 2.3监测与调整饮食方案\n## 3.基础饮食护理中的营养搭配与平衡\n### 3.1了解各类营养素的作用与摄入需求\n### 3.2食物中的营养成分分析与搭配技巧\n### 3.3保持饮食平衡与多样性\n## 4.特殊人群的基础饮食护理\n### 4.1儿童、青少年、孕妇等特殊人群的饮食需求\n### 4.2老年人、病患者等特殊人群的饮食护理\n### 4.3不同文化背景人群的基础饮食护理\n## 5.基础饮食护理与健康教育的结合\n### 5.1基础饮食护理在健康教育活动中的应用\n### 5.2提高公众基础饮食护理意识的途径\n### 5.3基础饮食护理与健康管理政策的结合\n## 6.基础饮食护理的案例分析与实践\n### 6.1不同年龄段、性别、职业人群的饮食护理案例\n### 6.2基础饮食护理在疾病预防与康复中的应用案例\n### 6.3基础饮食护理在健康管理中的成功案例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基础饮食护理概述与实践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基础饮食护理的基本概念与重要性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基础饮食护理是一种针对个人营养需求的健康管理方式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通过评估个人营养需求和饮食习惯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制定个性化饮食计划与建议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监测与调整饮食方案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基本原则包括平衡膳食、适量摄入、食物多样化等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平衡膳食：保证摄入各类营养素的比例适宜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适量摄入：根据个人身体状况和需求摄入适当的食物和能量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食物多样化：摄取各种颜色和类型的食物，确保营养全面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什么是基础饮食护理及其基本原则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基础饮食护理与健康的关系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基础饮食护理对健康的影响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维持身体健康，预防疾病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促进身体康复，提高生活质量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改善心理健康，增强免疫力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基础饮食护理与慢性病的关系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慢性病的发生与饮食结构、饮食习惯密切相关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通过基础饮食护理可以降低慢性病的发病风险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改善慢性病患者的生活质量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基础饮食护理是健康管理的重要组成部分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维持身体健康，预防疾病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促进身体康复，提高生活质量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改善心理健康，增强免疫力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基础饮食护理与生活方式的关系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良好的饮食习惯是健康生活方式的基础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通过基础饮食护理可以改善生活方式，降低患病风险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基础饮食护理在健康管理中的作用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基础饮食护理的实施步骤与方法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评估个人营养需求与饮食习惯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评估个人营养需求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分析年龄、性别、体重等因素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了解身体状况和健康状况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评估运动量和能量消耗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评估饮食习惯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了解饮食结构、饮食时间和饮食偏好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分析食物摄入量和摄入频率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评估饮食安全和饮食文化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根据个人营养需求和饮食习惯制定饮食计划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保证摄入各类营养素的比例适宜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适量摄入食物和能量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食物多样化，确保营养全面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提供饮食建议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合理安排三餐，保证营养均衡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选择健康食物，避免高糖、高盐、高脂肪食物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养成良好的饮食习惯，如定时定量、细嚼慢咽等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制定个性化饮食计划与建议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监测与调整饮食方案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监测饮食方案的执行情况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记录食物摄入量和摄入频率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评估营养摄入是否达标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了解饮食偏好和饮食心理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根据监测结果调整饮食方案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调整食物种类和摄入量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优化饮食结构和饮食习惯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提高饮食安全和饮食文化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基础饮食护理中的营养搭配与平衡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了解各类营养素的作用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蛋白质：提供能量，维持生命活动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脂肪：提供能量，保护内脏，维持体温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碳水化合物：提供能量，维持大脑功能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维生素：调节生理功能，维持免疫力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矿物质：维持生理功能，构成骨骼和牙齿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了解各类营养素的摄入需求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蛋白质：根据体重和健康状况摄入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脂肪：根据年龄、性别和健康状况摄入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碳水化合物：根据运动量和能量消耗摄入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维生素和矿物质：根据年龄、性别和健康状况摄入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了解各类营养素的作用与摄入需求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食物中的营养成分分析与搭配技巧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分析食物中的营养成分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了解食物中的蛋白质、脂肪、碳水化合物等含量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了解食物中的维生素和矿物质含量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了解食物中的膳食纤维、水分等成分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搭配食物技巧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保证食物种类丰富，营养全面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合理安排食物摄入量和摄入频率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注重食物搭配，提高营养利用率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保持饮食平衡与多样性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保持饮食平衡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合理摄入各类营养素，避免过量或不足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平衡能量摄入与消耗，维持健康体重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平衡饮食结构与习惯，养成健康生活方式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保持饮食多样性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多样化食物种类，确保营养全面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多样化烹饪方式，提高食物口感和营养价值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多样化饮食环境，提高饮食体验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https://d.book118.com/476154201055010051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基础饮食护理概述与实践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2024-09-17T01:59:54.427</cp:lastPrinted>
  <dcterms:created xsi:type="dcterms:W3CDTF">2024-09-16T17:59:54Z</dcterms:created>
  <dcterms:modified xsi:type="dcterms:W3CDTF">2024-09-16T17:59:56Z</dcterms:modified>
</cp:coreProperties>
</file>