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190C22-C287-42BC-9EF5-73D427492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A807E2-7C29-4A47-A944-FD7D97382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BEC35B-BFD6-46A3-8827-DD6D60531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46067C-C84C-4CD0-A9B9-6A041361B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58832F-B2A8-41BC-BAE0-C060A3103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A63A0E-B3EC-487E-80C7-C5A71F5A0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7B9BA9-0F48-47C6-908D-7DCCBEA0F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44EE7C-DCBA-4514-BC66-2EB217BE6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2378F4-9D4A-49E3-A3C5-44F41E06C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E74FB7-27ED-4965-B9AF-2C6FB7E35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0BD68D-3C2C-4643-9014-3CCE8C643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15422101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新生儿及新生儿护理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新生儿生理特点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新生儿疾病预防与治疗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新生儿心理发展与教育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新生儿家庭护理指导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新生儿生理特点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408" r="3040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808" r="3280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新生儿出生后需要经过一系列的适应和调整，以适应外界环境。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新生儿是指从出生到24小时内的新生儿，此时他们尚未完全适应母体外的生活环境。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7" r="12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新生儿生理特点概述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新生儿出生后，由于脱离了母体内的环境，需要适应外界的空气、温度、湿度等条件。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新生儿的呼吸、循环、消化、排泄等系统都处于快速发育阶段，需要特别关注和护理。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排泄系统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新生儿的排泄系统也处于发育阶段，需要特别关注尿布的更换和清洁，以保持皮肤干燥和清洁，预防尿布疹等皮肤问题。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新生儿出生后需要依靠自己的呼吸系统来获取氧气和排出二氧化碳。新生儿的呼吸频率较快，且呼吸道较为敏感，容易受到外界环境的影响。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循环系统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新生儿的血液循环系统也尚未完全发育成熟，心脏和血管的承受能力较弱，需要注意避免过度刺激和压力。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新生儿出生后需要开始进食母乳或配方奶，但他们的消化系统较为脆弱，需要注意食物的质和量，避免过度喂养和消化不良。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新生儿各系统发育特点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新生儿护理要点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917" r="119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新生儿体温调节能力较弱，需要保持室内温度在22-26℃，湿度在50-60%。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保持适宜的室内温度和湿度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定期更换尿布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清洁护理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新生儿每天需要更换尿布6-8次，保持皮肤干燥清洁，预防尿布疹。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每天给新生儿洗澡，保持皮肤清洁，同时注意保暖，避免感冒。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新生儿每天需要16-20小时的睡眠，建立规律的睡眠习惯，有助于宝宝的生长发育。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新生儿日常护理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34" b="443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549" r="1254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新生儿喂养指导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提倡母乳喂养，母乳含有丰富的营养和免疫物质，有助于宝宝的健康成长。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无法母乳喂养时，可选择适合新生儿的配方奶，注意奶量和喂养时间的控制。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喂养时注意姿势正确，避免宝宝呛奶和窒息。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保持乳母和奶瓶的清洁卫生，避免感染病菌。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母乳喂养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人工喂养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喂养姿势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饮食卫生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黄疸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吐奶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脐带护理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新生儿常见问题及处理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6785" b="1678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673" r="1667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新生儿出现黄疸是常见现象，轻度黄疸可自然消退，严重时需及时就医。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新生儿皮肤娇嫩，容易出现红疹，注意保持皮肤清洁干燥，严重时就医。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新生儿吐奶是常见现象，喂奶后应竖抱拍嗝，减少吐奶发生。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新生儿脐带需保持干燥清洁，定期消毒，避免感染。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新生儿疾病预防与治疗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https://d.book118.com/476154221011010051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2024-09-16T16:53:11.323</cp:lastPrinted>
  <dcterms:created xsi:type="dcterms:W3CDTF">2024-09-16T08:53:11Z</dcterms:created>
  <dcterms:modified xsi:type="dcterms:W3CDTF">2024-09-16T08:53:13Z</dcterms:modified>
</cp:coreProperties>
</file>