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B02839-0BBD-4078-BB97-126A535513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F6E9D8-5042-4664-8146-4E1ECE2374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EC3DE3-937E-42F3-A59B-660089F4E9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293850-0B3A-4A1A-8BB2-FC5026D81B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213727-B003-48A5-9EE7-251955D5EC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DF93C8-6636-425B-819F-AADC9AB22E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BB7F34-D61E-4683-937A-6616AB295B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A8D7A3-DC6E-4AED-AA30-B0355576B6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F15D35-2FDA-4368-82A3-0261B7AC17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77F49A-2BC4-4DC3-93D2-F32328E240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2CD490-8659-4B6C-9340-10081104C7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154234112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《蛋白质的复性》PPT课件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蛋白质复性的基本概念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蛋白质复性的原理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蛋白质复性的方法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蛋白质复性的影响因素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蛋白质复性的应用实例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未来展望与研究方向</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蛋白质复性的基本概念</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l="5198" r="5198"/>
          <a:stretch>
            <a:fillRect/>
          </a:stretch>
        </p:blipFill>
        <p:spPr>
          <a:xfrm>
            <a:off x="387332" y="1711400"/>
            <a:ext cx="2396303" cy="1604591"/>
          </a:xfrm>
          <a:prstGeom prst="rect">
            <a:avLst/>
          </a:prstGeom>
        </p:spPr>
      </p:pic>
      <p:pic>
        <p:nvPicPr>
          <p:cNvPr id="23" name="Picture 23"/>
          <p:cNvPicPr>
            <a:picLocks noChangeAspect="1"/>
          </p:cNvPicPr>
          <p:nvPr/>
        </p:nvPicPr>
        <p:blipFill>
          <a:blip r:embed="rId3"/>
          <a:srcRect t="6184" b="6184"/>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t="16519" b="16519"/>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单击此处添加正文，文字是您思想的提一一二三四五六七八九一二三四五六七八九一二三四五六七八九文，单击此处添加正文，文字是您思想的提炼，为了最终呈现发布的良好效果单击此4*25}</a:t>
            </a:r>
          </a:p>
        </p:txBody>
      </p:sp>
      <p:sp>
        <p:nvSpPr>
          <p:cNvPr id="26" name="TextBox 26"/>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蛋白质的复性方法包括稀释复性、透析复性、凝胶过滤复性、离子交换复性等。</a:t>
            </a:r>
          </a:p>
        </p:txBody>
      </p:sp>
      <p:sp>
        <p:nvSpPr>
          <p:cNvPr id="27" name="TextBox 27"/>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蛋白质的变性是指蛋白质在某些物理或化学因素的作用下，其高级结构和功能发生改变，导致其理化性质和生物学性质发生改变。</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什么是蛋白质的复性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蛋白质复性的重要性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蛋白质的复性是蛋白质制备和纯化过程中的重要步骤，可以确保蛋白质的生物学活性和稳定性。</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通过复性技术，可以去除变性因素，使蛋白质恢复原有的结构和功能，提高蛋白质的生物活性和稳定性，为后续的应用和研究提供更好的基础。</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蛋白质的复性技术广泛应用于蛋白质的制备和纯化过程中，如酶的分离纯化、抗体药物的制备等。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通过复性技术，可以获得高纯度、高活性的蛋白质，为生物医药、生物工程、生物检测等领域的研究和应用提供更好的支持和保障。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蛋白质复性的应用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蛋白质复性的原理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788" b="578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4739" b="3473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蛋白质的变性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蛋白质变性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在物理或化学因素的影响下，蛋白质的空间构象被破坏，导致其理化性质发生改变，生物学活性丧失的现象。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蛋白质变性因素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高温、强酸、强碱、重金属盐、有机溶剂等。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蛋白质变性表现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溶解度降低、黏度增加、结晶能力消失等。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将变性的蛋白质从变性环境中取出，如降低温度、调节pH等。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去除变性因素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256" b="1225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恢复天然构象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0958" r="30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复性后纯化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50" r="166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通过分子间的相互作用，使蛋白质的折叠程度和空间构象逐渐恢复。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对复性后的蛋白质进行纯化，去除未复性或复性不充分的蛋白质。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蛋白质复性的过程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复性过程中，蛋白质分子间通过疏水相互作用、氢键、范德华力等相互作用力重新形成正确的空间构象。</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分子间相互作用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蛋白质分子内部的相互作用对于维持其空间构象也是至关重要的，如二硫键的形成等。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分子内相互作用</a:t>
            </a:r>
          </a:p>
        </p:txBody>
      </p:sp>
      <p:pic>
        <p:nvPicPr>
          <p:cNvPr id="10" name="Picture 10"/>
          <p:cNvPicPr>
            <a:picLocks noChangeAspect="1"/>
          </p:cNvPicPr>
          <p:nvPr/>
        </p:nvPicPr>
        <p:blipFill>
          <a:blip r:embed="rId3"/>
          <a:srcRect l="24000" r="24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3560" r="2356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蛋白质在复性过程中会寻找能量最低的构象，从而逐渐恢复天然构象。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能量最小化原理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蛋白质复性的机制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蛋白质复性的方法</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自然复性是一种简单的方法，通过去除变性剂来使蛋白质恢复天然构象。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自然复性主要依赖于变性剂的去除，如透析、超滤或稀释，使蛋白质在自然条件下重新折叠成天然构象。这种方法操作简单，但复性效率较低，通常需要较长时间才能完成。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自然复性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人工复性通过引入外力或化学作用促进蛋白质的复性。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人工复性方法包括稀释法、热处理法、化学法等。这些方法通过施加外力或化学作用，促进蛋白质的复性。虽然人工复性方法效率较高，但操作较为复杂，需要特定的设备和条件。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人工复性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优化复性条件可以提高蛋白质的复性效率和产率。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优化复性条件包括控制变性剂的浓度、pH值、温度、离子强度等，以及选择适当的复性方法和顺序。通过优化条件，可以提高蛋白质的复性效率和产率，减少聚集和沉淀的形成，提高蛋白质的生物活性和稳定性。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复性条件的优化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https://d.book118.com/476154234112010033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2024-09-02T01:40:13.886</cp:lastPrinted>
  <dcterms:created xsi:type="dcterms:W3CDTF">2024-09-01T17:40:13Z</dcterms:created>
  <dcterms:modified xsi:type="dcterms:W3CDTF">2024-09-01T17:40:15Z</dcterms:modified>
</cp:coreProperties>
</file>