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E208A-B8C5-4F48-B519-E33ECB9E7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88B73-EAE7-4A6C-9C29-F511D908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310CB-9480-4FC0-94FB-8DA1CC50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01651-DB9C-4DCE-BC91-07409D46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CDD15-48E4-4A69-A072-76C01F68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EE78D-BEE3-46CB-9E19-249AC06B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FAABA-B17B-4B0C-AAC2-55DA5DD56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F4511-F8C1-4D26-A7A5-92974F77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043E9-8B13-4655-BC9C-5C5A0972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CD542-5D53-4E6F-B631-E6D432461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150EA-A608-455E-AF95-B06B5345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5504011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质量安全管理在医药制造业中的应用研究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医药制造业质量安全管理概述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医药制造业质量安全管理现状分析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质量安全管理在医药制造业的应用研究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国内外医药制造业质量安全管理比较研究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质量安全管理在医药制造业的未来展望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医药制造业是国民经济的重要支柱产业，其产品质量直接关系到人们的生命健康和安全。随着人们对健康需求的日益增长，对医药产品质量的要求也越来越高。因此，质量安全管理在医药制造业中具有重要意义。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当前，国内外医药制造业市场竞争激烈，产品质量成为企业核心竞争力的重要组成部分。加强质量安全管理，提高产品质量水平，是医药企业赢得市场、树立品牌形象的关键。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质量安全管理在医药制造业中的应用研究，有助于推动企业建立健全质量管理体系，提高产品质量水平，增强企业核心竞争力，促进医药行业的可持续发展。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欧美等发达国家在医药制造业中实施了严格的质量安全管理制度，建立了完善的质量管理体系和监管机制。近年来，随着国际药品监管标准的不断提高，国外医药企业不断加强质量安全管理，提高产品质量水平。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药制造业在质量安全管理方面起步较晚，但近年来国家加强了对药品质量的监管力度，推动企业加强质量安全管理。国内医药企业逐渐认识到质量安全管理的重要性，开始引进国际先进的质量管理体系和标准，提高产品质量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药品监管标准的不断提高和消费者对健康需求的日益增长，质量安全管理将成为医药制造业的核心竞争力。未来，国内外医药企业将更加注重质量安全管理，加强技术创新和研发，提高产品质量和安全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本研究旨在探讨质量安全管理在医药制造业中的应用现状、问题及对策，为国内医药企业加强质量安全管理、提高产品质量水平提供参考和借鉴。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从国内外质量安全管理的对比分析入手，深入剖析我国医药制造业在质量安全管理方面存在的问题和不足，提出相应的对策和建议。同时，本研究将结合实际案例，分析质量安全管理在医药制造业中的具体应用和实践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医药制造业质量安全管理概述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https://d.book118.com/476155040111010055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2024-09-22T22:08:59.840</cp:lastPrinted>
  <dcterms:created xsi:type="dcterms:W3CDTF">2024-09-22T14:08:59Z</dcterms:created>
  <dcterms:modified xsi:type="dcterms:W3CDTF">2024-09-22T14:09:01Z</dcterms:modified>
</cp:coreProperties>
</file>