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B1DDA-B1C4-4758-AAFF-B29888150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F1F4F-CA5C-44DD-9059-51E1BB35A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55B85-B0AE-4A46-925D-76A5B7A7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4475E-EF66-4E3B-B519-42C1A59CD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CC049-C979-487B-9FF7-2E8BD79F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CFAAD3-00DE-4203-BAC3-1D50C1A97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E3940A-15C8-406F-B996-F139AF39B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AA386-8FF9-4CC6-BF11-A96E9166F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2D3A3-9029-4B41-AEBE-D8577A10F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39845-AC28-436A-BCEC-AA2ABF2D7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7DF7B-401B-469D-A457-095462BA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002031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环境信息技术与统计分析环境统计数据及其整理公布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环境信息技术概述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环境统计数据来源与类型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环境统计数据整理与质量控制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环境统计数据公布与传播途径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环境信息技术与统计分析在环保领域的应用案例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环境信息技术概述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环境信息技术是指利用计算机、通信、网络等现代信息技术手段，对环境数据进行采集、传输、处理、分析、模拟和预测，为环境管理、决策和科学研究提供技术支持的信息技术。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环境信息技术经历了从早期的环境监测技术、环境数据处理技术，到后来的环境信息系统、环境遥感技术、环境模拟技术等阶段，目前正向环境大数据、环境人工智能等方向发展。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包括传感器技术、数据采集与传输技术、数据处理与分析技术、模拟与预测技术等。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广泛应用于环境监测、环境评价、环境规划、环境管理、环境应急等领域，为环境保护和可持续发展提供有力支持。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核心技术与应用领域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3" r="134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推动环保产业发展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促进环保产业的技术创新和产业升级，推动环保产业的可持续发展。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提高环保工作效率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通过自动化、智能化的技术手段，提高环保工作的效率和质量。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促进环保决策科学化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为环保决策提供科学、准确的数据支持，提高决策的科学性和有效性。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在环保领域中的作用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频数分布表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统计图表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集中趋势度量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离散程度度量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用于展示数据的分布情况，帮助识别数据的中心趋势、离散程度和偏态。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包括均值、中位数和众数等，用于描述数据的中心位置。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如直方图、折线图和散点图等，用于直观地展示数据的分布、趋势和关系。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如标准差、方差和四分位距等，用于衡量数据的波动情况。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通过设定假设、构造检验统计量并计算p值，判断样本数据是否支持原假设。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根据样本数据计算参数的置信区间，以评估参数的估计精度和可靠性。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置信区间估计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用于比较不同组别间均值的差异是否显著，以及哪些因素对结果有显著影响。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探究自变量与因变量之间的线性或非线性关系，并建立预测模型。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18" r="1591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如Tableau、Power BI和Excel等，提供丰富的图表类型和交互功能，帮助用户直观地展示和分析数据。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确保图表简洁明了、色彩搭配合理、标注清晰等，以提高图表的可读性和易理解性。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广泛应用于商业智能、市场调研、医疗健康等领域，帮助用户更好地理解和利用数据。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数据可视化应用场景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环境统计数据来源与类型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48" r="2454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环保部门发布的官方数据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包括环境质量、污染源排放、生态状况等方面的统计数据，具有权威性和公信力。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统计部门发布的统计数据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包括环境相关指标如能源消耗、污染物排放等，为宏观决策提供数据支持。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其他政府部门公开的环境数据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如林业、水利等部门发布的森林覆盖率、水资源状况等数据。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政府公开数据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企业内部环境监测数据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企业按照环保法规要求，对自身生产过程中的环境指标进行监测和记录的数据。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企业环境信息公开数据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企业自愿或按照政策要求，对外公开的环境绩效、污染物排放等数据。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企业社会责任报告中的环境数据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企业在社会责任报告中披露的环境管理、环保投入及绩效等数据。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企业自行监测数据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https://d.book118.com/476200203100010044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2024-09-12T16:17:42.229</cp:lastPrinted>
  <dcterms:created xsi:type="dcterms:W3CDTF">2024-09-12T08:17:42Z</dcterms:created>
  <dcterms:modified xsi:type="dcterms:W3CDTF">2024-09-12T08:17:44Z</dcterms:modified>
</cp:coreProperties>
</file>