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F580B-329E-4E5C-B2EB-78900F85B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E8530F-9F8D-4A54-9844-71DAD0FED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3DAEAF-429C-4392-A8F9-15B32B66A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EF2591-C110-4012-A354-50E223B61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1BCB94-5B92-407C-B412-236E8CD02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CAFE3B-844B-4219-8091-BB44DDF31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74F564-8B72-405A-8A6E-FF8952B3F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E9DFBF-78E7-429F-8EB7-1E497BD4B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228C48-15F1-4FC1-BC6A-3AA2D1E58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F3607-E0EE-470E-9A0F-574162C83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FCFF1-2DAB-4B6F-9706-EFCDD9C13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20114303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检验科副主任工作总结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检验科工作回顾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副主任职责履行情况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成绩与亮点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通过总结过去一年的工作经验和教训，找出存在的问题和不足，提出改进措施，从而提升检验科整体工作水平。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通过反思自己的工作表现，发现自身优势和不足，制定个人职业发展规划，提高自身专业素养和综合能力。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促进个人职业发展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提升检验科工作水平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负责实验室的日常管理，包括设备维护、试剂采购、样品管理等。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制定和完善实验室质量控制体系，确保检验结果的准确性和可靠性。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组织实验室人员的业务培训和技能考核，提高实验室人员的专业素养和操作技能。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参与科研项目申报和实施，组织学术交流和会议，推动实验室科研水平的提升。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实验室管理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质量控制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人员培训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科研与学术交流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检验科工作回顾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确保实验室环境符合相关法规要求，执行定期的安全检查和卫生清洁，保障员工和实验环境的安全。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480" r="1748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实验室安全与卫生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负责设备和仪器的采购、安装、调试、维护和报废等全生命周期管理，确保实验设备的正常运行和高效利用。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设备与仪器管理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建立完善的试剂和耗材采购、验收、存储和使用管理制度，保障实验用品的质量和供应稳定性。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试剂与耗材管理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实验室管理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62" b="26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092" b="809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质量控制与改进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质量体系建设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推动实验室质量管理体系的建设和完善，确保实验过程和结果的可控性和可追溯性。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质量控制措施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制定并执行实验室内部质量控制计划，包括样本接收、处理、分析、报告等各环节的质量控制，确保实验数据的准确性和可靠性。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质量改进项目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针对实验室存在的质量问题，组织并实施质量改进项目，提高实验室整体质量水平。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人员考核与激励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建立实验室人员考核和激励机制，激发员工的工作积极性和创新精神。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技术培训计划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制定并执行实验室技术培训计划，提高员工的专业技能水平和实验操作能力。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学术交流与合作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积极组织或参加学术会议、研讨会等活动，促进实验室与国内外同行之间的交流与合作，提升实验室的学术影响力和竞争力。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技术培训与人员发展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副主任职责履行情况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协调与其他科室的合作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积极与临床科室、医技科室等相关部门沟通协调，确保检验工作顺利开展，提高检验质量和效率。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参与制定检验科工作计划和规章制度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协助主任制定年度工作计划，明确工作目标和任务，同时参与制定和完善检验科各项规章制度，确保工作有章可循。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负责检验科日常事务管理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协助主任处理检验科日常事务，包括人员考勤、设备维护、试剂采购等，确保科室正常运转。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协助主任管理工作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监督实验室卫生工作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制定实验室卫生标准和清洁流程，监督实验人员做好实验室日常清洁和消毒工作，确保实验室环境整洁卫生。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应对突发事件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制定实验室应急预案，组织实验人员开展应急演练，提高应对突发事件的能力，确保实验室安全稳定。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负责实验室安全管理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建立健全实验室安全管理制度，加强实验室安全防护措施，定期组织安全检查和隐患排查，确保实验室安全无事故。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实验室安全与卫生监督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积极参加国内外学术会议和研讨会，了解最新学术动态和技术进展，提高检验科整体学术水平。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参与学术交流活动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与相关企业和科研机构建立合作关系，开展科研合作项目，引进新技术和新方法，提高检验科技术水平和创新能力。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开展合作项目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协助主任做好检验科宣传工作，提高检验科知名度和影响力，吸引更多患者和合作伙伴。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推进检验科宣传工作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对外交流与合作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https://d.book118.com/476201143033010043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2024-09-11T01:30:26.880</cp:lastPrinted>
  <dcterms:created xsi:type="dcterms:W3CDTF">2024-09-10T17:30:26Z</dcterms:created>
  <dcterms:modified xsi:type="dcterms:W3CDTF">2024-09-10T17:30:29Z</dcterms:modified>
</cp:coreProperties>
</file>