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CE4C7F-D87B-468D-A2BA-FAF89C579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91E2B-0CF5-4C4D-AB34-E513D3750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6208BA-7489-4442-8120-484110D8C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199841-D900-413B-B735-8914F8019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BCFCC1-A828-410A-BD39-DB32F783A8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61FDA1-D899-48FB-A1F5-F710FC64AE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108E61-6FD0-4659-B194-569AE0E9CA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BB1C75-5D32-42AC-80E5-FD8216913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F27F95-E0E4-4A93-88D3-86B9DB098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837EA-6C74-4F96-B03C-A60EFCDDB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8AC1CB-4CBC-4D8B-9BCC-4B12ABB54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203044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新能源汽车与可持续发展目标的对接与实现</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新能源汽车现状及发展趋势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可持续发展目标解读与要求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新能源汽车在可持续发展中作用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新能源汽车与可持续发展目标对接策略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实现新能源汽车与可持续发展目标挑战与机遇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新能源汽车现状及发展趋势</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新能源汽车定义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采用非常规的车用燃料作为动力来源（或使用常规的车用燃料，但采用新型车载动力装置），根据车辆的动力控制和先进的驱动方式，生产出的有新技术、新结构、技术原理先进的汽车。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新能源汽车分类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包括纯电动汽车、增程式电动汽车、混合动力汽车、燃料电池电动汽车、氢发动机汽车等。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新能源汽车定义与分类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中国新能源汽车市场规模持续扩大，已成为全球最大的新能源汽车市场。政策扶持和技术创新是推动国内新能源汽车市场快速发展的主要因素。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欧美日等发达国家在新能源汽车领域也取得了显著进展，特别是在电池技术和智能驾驶方面。各国政府纷纷出台政策，推动新能源汽车产业发展和普及。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技术创新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随着电池技术、电机技术、电控技术等关键技术的不断创新，新能源汽车的性能将不断提升，成本将不断降低。</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智能化发展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新能源汽车将与人工智能、大数据等先进技术深度融合，实现智能驾驶、智能交通等应用场景。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绿色低碳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新能源汽车的发展将更加注重环保和可持续性，推动绿色低碳出行方式的普及。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可持续发展目标解读与要求</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通过推广新能源汽车，减少对传统能源的依赖，推动清洁能源和可持续交通方式的发展，从而促进经济增长。</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促进经济增长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新能源汽车的广泛应用有助于减少尾气排放和噪音污染，改善空气质量、降低温室气体排放，保护生态环境。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保护生态环境</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推广新能源汽车有助于减少交通拥堵和交通事故，提高交通效率和安全性，从而促进社会公平和和谐发展。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实现社会公平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可持续发展目标概述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环保、经济、社会三方面要求</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新能源汽车应满足社会需求，包括提高交通效率、改善交通环境、增强交通安全等方面，同时应关注弱势群体的出行需求，促进社会公平和和谐发展。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社会要求</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新能源汽车应符合国家环保标准，采用清洁能源或低碳排放技术，减少对环境的污染和破坏。</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环保要求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新能源汽车应具有经济效益，包括购车成本、运行成本、维护成本等方面考虑，同时应推动相关产业链的发展，创造更多就业机会。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经济要求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法规保障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国家制定了相关法律法规和标准体系，规范新能源汽车的研发、生产、销售和使用等环节，保障新能源汽车产业的健康有序发展。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政策支持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国家出台了一系列支持新能源汽车发展的政策，包括购车补贴、税收减免、充电设施建设等，鼓励消费者购买和使用新能源汽车。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推动力度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各级政府和社会各界对新能源汽车的关注度不断提高，推动力度不断加强，包括加大研发投入、加强基础设施建设、扩大宣传推广等。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092" r="190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政策法规支持及推动力度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新能源汽车在可持续发展中作用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降低空气污染物排放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相比传统燃油汽车，新能源汽车几乎不产生尾气排放，有效减少大气中的颗粒物、氮氧化物等污染物，改善空气质量。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降低噪音污染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新能源汽车运行平稳，噪音较低，有助于减少城市噪音污染，提升居民生活质量。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减少温室气体排放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新能源汽车采用电力、氢能等清洁能源，显著减少二氧化碳等温室气体的排放，有助于缓解全球气候变化问题。</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节能减排，降低环境污染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新能源汽车采用高效电动机和能量管理系统，能源利用效率远高于传统燃油汽车，有助于节约能源资源。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提高能源利用效率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新能源汽车的广泛应用推动了太阳能、风能等可再生能源的发展，形成了清洁、可持续的能源利用模式。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促进可再生能源发展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新能源汽车的动力电池等关键部件可实现回收利用，促进资源的循环利用，减少资源浪费。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实现资源循环利用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提高资源利用效率，促进循环经济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https://d.book118.com/476203044010010050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2024-09-15T03:26:01.681</cp:lastPrinted>
  <dcterms:created xsi:type="dcterms:W3CDTF">2024-09-14T19:26:01Z</dcterms:created>
  <dcterms:modified xsi:type="dcterms:W3CDTF">2024-09-14T19:26:03Z</dcterms:modified>
</cp:coreProperties>
</file>