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47E096-A8A8-462B-BD8D-1C0100EB74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7CEBA8-8406-452C-840F-94EE2FCC0B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D4EF3A-FB3C-4F35-9E22-D759B505A2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864E02-7589-4EF2-B0BE-1DD861A57B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FE3A94C-5246-4C09-B6F8-3E13D66E18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A70E329-B7A6-4AFA-85FF-6A89B8CE2A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AB555D8-CF51-4365-94C2-CF7BA7B7A3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8A5BC9-078B-450D-BD1E-E0DDA8EBD6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6CF04F-F02B-4AD0-A328-6F7A750928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49B7A9-5B95-4D6C-B21A-D95F45D409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1B1499-121A-43F0-88B9-B6CD1BC545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6203241004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2024年保健知识讲座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保健基础知识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常见疾病预防与保健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健康饮食与营养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心理健康与保健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个人健康管理与保健计划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保健基础知识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健康不仅指身体无疾病，还包括心理、社会和情感方面的良好状态。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健康定义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健康的重要性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健康与生活质量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保持健康是人们生活、工作和学习的基本前提，也是实现个人和社会发展的基础。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健康的身体和心理状况有助于提高生活质量，使人更有幸福感和满足感。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人体健康系统简介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生理系统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人体由多个生理系统组成，包括消化系统、呼吸系统、循环系统等，各系统协同工作以维持人体正常功能。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心理系统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心理系统包括认知、情感和意志三个方面，与人的心理健康和生活质量密切相关。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社会适应能力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人的健康状况也受到社会环境、人际关系和文化背景的影响，良好的社会适应能力有助于维护身心健康。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0092" b="10092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保持均衡饮食是维护身体健康的重要原则，摄入适量的蛋白质、脂肪、碳水化合物、维生素和矿物质。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均衡饮食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定期进行适量的体育锻炼有助于增强体质、预防疾病和提高心理状态。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适量运动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保证充足的睡眠和休息是恢复身体机能的重要方式，有助于维持身心健康。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充足休息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保持积极乐观的心态，学会调节情绪，有助于维护心理健康和预防心理疾病。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良好心态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保健的基本原则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常见疾病预防与保健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保持健康的生活方式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合理饮食、适量运动、戒烟限酒、保持心理平衡等。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心血管疾病是一种常见的慢性疾病，预防和保健对于降低患病风险和改善患者生活质量至关重要。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控制危险因素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高血压、高血脂、糖尿病等危险因素的控制对于预防心血管疾病至关重要。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在医生指导下使用抗血小板药物、降脂药物等，预防心血管事件的发生。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定期体检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定期进行心电图、心脏彩超等检查，及早发现心血管问题。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心血管疾病的预防与保健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定期体检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定期检测血糖和血脂，及早发现糖尿病和并发症。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适量运动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定期进行有氧运动，如快走、慢跑、游泳等，有助于控制血糖和增强身体机能。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健康饮食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低糖、低脂、高纤维的饮食习惯有助于控制血糖和血脂。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糖尿病是一种常见的慢性代谢性疾病，预防和保健对于控制病情和减少并发症至关重要。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控制体重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保持健康的体重范围，避免肥胖。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糖尿病的预防与保健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癌症是一种常见的恶性疾病，预防和保健对于降低患病风险和提高治愈率至关重要。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保持良好的心态，减轻压力和焦虑，有助于降低癌症风险。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心理平衡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合理搭配膳食，多吃蔬菜水果，减少高热量、高脂肪和高糖食物的摄入。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健康饮食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戒烟限酒、避免过度暴露于阳光等危险因素的控制对于预防癌症至关重要。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控制危险因素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定期进行癌症筛查，如乳腺癌、肺癌、结直肠癌等筛查，及早发现肿瘤。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定期体检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癌症的预防与保健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其他常见疾病的预防与保健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398507" y="1008278"/>
            <a:ext cx="3394996" cy="490334"/>
            <a:chOff x="4398507" y="1008278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398507" y="100827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避免交叉感染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在感冒和流感高发季节，避免前往人群密集的场所，注意个人卫生和环境卫生，以降低感染风险。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70038" y="1975579"/>
            <a:ext cx="3394996" cy="490334"/>
            <a:chOff x="1070038" y="1975579"/>
            <a:chExt cx="339499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1070038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增强免疫力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保持充足的睡眠、均衡的饮食和适当的运动，有助于增强身体免疫力，预防感冒和流感等常见疾病。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03771" y="4161775"/>
            <a:ext cx="3394996" cy="490334"/>
            <a:chOff x="303771" y="4161775"/>
            <a:chExt cx="339499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03771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其他常见疾病包括感冒、流感、胃炎等，预防和保健对于减轻症状和提高生活质量至关重要。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733442" y="1975579"/>
            <a:ext cx="3394996" cy="490334"/>
            <a:chOff x="7733442" y="1975579"/>
            <a:chExt cx="3394996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733442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合理使用抗生素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56" name="TextBox 56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对于病毒性感冒和流感等常见疾病，抗生素无效，过度使用抗生素反而会导致耐药性的产生。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8451818" y="4161775"/>
            <a:ext cx="3394996" cy="490334"/>
            <a:chOff x="8451818" y="4161775"/>
            <a:chExt cx="3394996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8451818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定期体检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60" name="TextBox 6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定期进行身体检查，及早发现潜在的健康问题，如胃炎、肝炎等，并采取相应的治疗措施。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健康饮食与营养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https://d.book118.com/476203241004010040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2024-09-06T04:01:33.287</cp:lastPrinted>
  <dcterms:created xsi:type="dcterms:W3CDTF">2024-09-05T20:01:33Z</dcterms:created>
  <dcterms:modified xsi:type="dcterms:W3CDTF">2024-09-05T20:01:35Z</dcterms:modified>
</cp:coreProperties>
</file>