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D14F64-9309-47D2-AD50-94596CFE0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565EC1-F3C5-45DD-A38D-55295A95B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A621B6-9436-4866-9A37-F1AEE2F87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A6A8E6-2A2E-41CC-A409-6DA397FA5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769970-F05D-489B-9B2B-D92F58F39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69BF91-EB98-48DE-BBA6-97E49FBDE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8723D7-291A-4455-A89B-8E58A4492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F60641-AEDB-4D8A-A68C-28A74A579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5D9762-0CE0-4593-B225-BC70E4C7E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176CCF-BB8F-4486-BFA8-55591DC43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E3D19-8A86-41E9-B54F-17DD92CB3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20402420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CAXA学习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CAXA软件概述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CAXA基本操作与界面介绍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二维图形绘制与编辑技巧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三维建模与装配设计教程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工程图生成与输出设置指南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CAXA高级功能应用拓展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CAXA软件概述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创立背景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软件背景及发展历程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CAXA软件是在中国制造业快速发展的背景下，为满足企业对于高效、精准的设计与制造需求而诞生的。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自上世纪90年代起，CAXA软件经历了多个版本的迭代升级，逐渐发展成为集CAD、CAM、CAPP、CAE等功能于一体的综合性软件。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0" r="314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0" r="314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CAXA软件提供二维绘图、三维建模、工程分析、数控编程等功能，支持从产品设计到加工制造的全程数字化。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主要功能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具有易于学习、操作简便、功能强大、性能稳定等特点，同时提供丰富的二次开发接口，满足企业个性化需求。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主要功能与特点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广泛应用于机械、汽车、航空航天、模具、电子等制造领域。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在机床、刀具、夹具等制造装备行业，以及塑料、橡胶等原材料加工行业均有广泛应用。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应用领域与行业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行业应用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CAXA基本操作与界面介绍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通过双击桌面快捷方式或从开始菜单中选择CAXA程序启动。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启动程序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在程序界面中选择“文件”菜单下的“退出”选项，或点击窗口右上角的关闭按钮。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退出程序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启动与退出程序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9754" y="1679924"/>
            <a:ext cx="541020" cy="413385"/>
            <a:chOff x="689754" y="1679924"/>
            <a:chExt cx="541020" cy="413385"/>
          </a:xfrm>
        </p:grpSpPr>
        <p:sp>
          <p:nvSpPr>
            <p:cNvPr id="7" name="TextBox 7"/>
            <p:cNvSpPr txBox="1"/>
            <p:nvPr/>
          </p:nvSpPr>
          <p:spPr>
            <a:xfrm>
              <a:off x="689754" y="1679924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9" name="Freeform 9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4" name="Freeform 14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9" name="Freeform 19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4" name="Freeform 24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标题栏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菜单栏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工具栏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绘图区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状态栏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显示当前文件名和程序名称。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包含文件、编辑、视图、插入、格式、工具、窗口和帮助等菜单项。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提供常用命令的快捷方式，如保存、撤销、重做等。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用于绘制和编辑图形的区域。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显示当前光标位置、绘图比例和图层等信息。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界面布局及功能区域划分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常用工具栏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包括标准工具栏、图层工具栏、对象属性工具栏等，提供常用命令的快捷方式。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快捷键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使用快捷键可以提高操作效率，如Ctrl+S保存文件、Ctrl+Z撤销操作、Ctrl+Y重做操作等。同时，也可以通过自定义快捷键来设置个性化的操作方式。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常用工具栏与快捷键使用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二维图形绘制与编辑技巧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80" r="1580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直线绘制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圆和圆弧绘制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矩形和多边形绘制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使用“直线”工具，通过指定起点和终点来绘制直线段。支持绘制水平线、垂直线、斜线等。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使用“圆”和“圆弧”工具，通过指定圆心和半径或直径来绘制圆。圆弧可以通过指定起点、终点和半径或圆心角来绘制。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使用“矩形”和“多边形”工具，通过指定对角线上的两个点来绘制矩形。多边形可以通过依次指定各个顶点来绘制。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基本图形元素绘制方法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图形编辑工具使用技巧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使用“选择”工具选择需要编辑的图形元素，然后使用“删除”键或“删除”命令将其删除。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使用“移动”工具将选定的图形元素移动到新位置。使用“旋转”工具将选定的图形元素绕指定点旋转一定角度。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使用“缩放”工具将选定的图形元素按比例放大或缩小。使用“镜像”工具将选定的图形元素沿指定轴线进行镜像翻转。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选择与删除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移动与旋转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缩放与镜像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https://d.book118.com/476204024203010042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2024-09-10T09:03:53.303</cp:lastPrinted>
  <dcterms:created xsi:type="dcterms:W3CDTF">2024-09-10T01:03:53Z</dcterms:created>
  <dcterms:modified xsi:type="dcterms:W3CDTF">2024-09-10T01:03:55Z</dcterms:modified>
</cp:coreProperties>
</file>