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E9EFD-3487-46B6-9F59-67885C84B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7E31D-F0A9-4A1F-8F37-25A8A6182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E3B0A-B33C-4883-ABA4-7D354BD5D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759EC-C26D-4420-AF59-F6481ACF4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E14F1A-85E9-4D52-953F-085849EF6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6EBFD7-7755-4385-9736-F02965602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CAF474-5464-4A5A-9EA6-BCBC57EC3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161FE-E363-4D18-9522-48ABEB472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CFF1D-35A9-4C46-8E43-10DA149E4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27897-FA39-480F-85B7-4DCCBB7E6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17254-4E15-49DC-B758-E99E60E0A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211015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可行性研究方案报告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社会环境影响评估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10" r="324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随着社会经济的发展，人们对高质量、高效率的产品和服务的需求日益增长，因此需要开展此项目以满足市场需求。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近年来，相关技术的不断进步为项目的实施提供了技术支持和可行性。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通过市场推广和品牌建设，扩大市场份额，提高市场占有率。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通过改进生产工艺和流程，提高产品的质量和稳定性。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通过优化资源配置和生产流程，降低生产成本，提高经济效益。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项目的实施将推动相关产业的升级和发展，提高产业的整体竞争力。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促进产业升级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带动就业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增加税收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102" b="410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项目的实施将创造更多的就业机会，缓解社会就业压力。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项目的实施将增加企业的税收贡献，为国家经济发展做出贡献。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调查目标市场的总体需求和潜在需求，了解市场对产品或服务的需求状况。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分析目标市场的消费者群体，了解不同群体的需求差异和特点。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预测市场需求的变化趋势，为产品或服务的定位和发展提供依据。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71" r="157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了解竞争对手的创新动态，为自身的产品或服务创新提供参考。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分析竞争对手的市场份额、产品特点、营销策略等，了解市场竞争状况。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评估自身在市场中的优势和劣势，确定与竞争对手的差异化点。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关注行业政策、技术发展、社会变化等外部因素，分析其对市场发展的影响。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了解市场发展的新趋势、新模式、新业态，为产品或服务的升级换代提供思路。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根据市场趋势调整自身的战略方向，保持与市场的同步发展。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采用云计算技术，构建一个云服务平台，提供数据处理、存储和分析服务。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采用人工智能技术，开发一套智能数据分析系统，实现数据自动分类、聚类和预测。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结合云计算和人工智能技术，构建一个智能云服务平台，提供一站式的数据处理、存储、分析和智能服务。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人工智能技术的实现需要大量的数据支持和算法优化，同时需要解决数据标注和模型泛化等问题。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结合云计算和人工智能技术需要解决两者的集成和协同问题，同时需要保证技术的稳定性和安全性。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云计算技术的实现需要较高的技术能力和基础设施投入，同时需要确保数据安全和隐私保护。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技术实现难度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354" r="1235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可能面临的技术风险包括数据安全和隐私保护、云计算平台的稳定性以及合规性问题。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可能面临的技术风险包括数据标注的质量和数量、模型泛化能力以及计算资源的消耗。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可能面临的技术风险包括云计算和人工智能技术的集成难度、数据安全和隐私保护以及合规性问题。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计算预期投资回报率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根据项目预期收益和投资总额，计算出预期的投资回报率。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比较行业平均水平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将预期投资回报率与行业平均水平进行比较，判断项目的经济可行性。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考虑风险因素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在计算投资回报率时，应充分考虑项目的风险因素，如市场风险、技术风险等。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全面分析项目的各项成本，包括直接成本和间接成本。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预测项目实施后可能带来的效益，如提高生产效率、降低运营成本等。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估算效益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将项目成本与效益进行对比，判断项目的经济可行性。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对比成本与效益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https://d.book118.com/476211015050010044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2024-09-12T14:26:22.690</cp:lastPrinted>
  <dcterms:created xsi:type="dcterms:W3CDTF">2024-09-12T06:26:22Z</dcterms:created>
  <dcterms:modified xsi:type="dcterms:W3CDTF">2024-09-12T06:26:24Z</dcterms:modified>
</cp:coreProperties>
</file>