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1518A-E9BD-4CB0-BDC2-7A7F7B7E4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6D832-FB83-41F9-997C-F133846DB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21CD3-A902-462D-B49E-FD3FEABED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5D0D1-1C91-450C-B2EF-0B036F6C5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1EFFF1-EEED-4473-9013-294C33A88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676D4E-0B53-43AA-AF57-6AF3F2328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E7CF27-B40D-4768-A36B-4B7773640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D0A10-BEED-4590-B7EE-463E91E2F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C7FE0-C2FB-4CC2-94A7-7B3A1D54A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FACC7-1272-494B-BB6D-9C4F81B43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61A09-FB89-4A6D-B389-9B8321653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21203024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数字营销中的用户触达与互动策略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用户触达策略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用户互动策略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7" r="1679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随着互联网的普及和数字化趋势的加速，数字营销已成为企业获取用户、提升品牌知名度和销售业绩的重要手段。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互联网普及和数字化趋势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在数字营销中，用户触达与互动策略是连接企业与用户的桥梁，是实现营销目标的关键环节。通过有效的用户触达和互动，企业可以更好地了解用户需求，提升用户体验，进而实现营销转化。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用户触达与互动策略的重要性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研究目的：本文旨在探讨数字营销中的用户触达与互动策略，分析其在数字营销中的重要性和作用，为企业制定有效的数字营销策略提供理论支持和实践指导。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分析数字营销中用户触达与互动策略的现状及存在的问题；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探讨有效的用户触达与互动策略的制定和实施方法；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通过案例分析验证用户触达与互动策略的有效性和可行性；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提出未来数字营销中用户触达与互动策略的发展趋势和创新方向。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用户触达策略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00" r="219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648" r="196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社交媒体触达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根据目标受众的特征，选择合适的社交媒体平台，如微博、微信、抖音等。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制作有吸引力的内容，包括图文、视频、直播等，以引发用户的兴趣和互动。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利用社交媒体群组或社区功能，建立与用户互动的社群，增强用户黏性。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通过分析用户在社交媒体上的行为数据，优化内容策略，提高触达效果。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内容创意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社群运营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研究用户搜索习惯，优化网站或内容的关键词，提高在搜索引擎中的排名。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关键词优化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投放搜索引擎广告，如谷歌AdWords或百度竞价排名，以吸引潜在用户。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搜索引擎广告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创作高质量的内容，并进行SEO优化，提高网站的自然搜索流量。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内容营销与搜索引擎优化（SEO）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分析搜索引擎流量和用户行为数据，调整关键词和广告策略，提高转化率。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数据分析与调整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搜索引擎触达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内容定位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内容制作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内容分发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内容营销触达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明确内容营销的目标受众和需求，制定合适的内容主题和形式。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通过自有媒体、合作媒体或第三方平台分发内容，扩大内容的传播范围。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创作高质量、有价值的内容，如博客文章、电子书、视频教程等。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分析内容营销的效果和用户反馈，不断优化内容策略，提高用户触达效果。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267" r="232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根据目标受众和营销目标，策划具有吸引力的线下活动，如研讨会、展览、体验活动等。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现场互动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后续跟进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通过线上和线下渠道宣传活动信息，吸引潜在用户参与。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在活动现场设置互动环节，如问答、抽奖、体验等，增强用户的参与感和黏性。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在活动结束后，及时跟进参与者，提供后续服务和转化机会，实现营销闭环。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线下活动触达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用户互动策略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通过发布有趣、引人入胜的内容吸引用户的注意力，增加用户的参与度和互动性。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创造有趣的内容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发起话题讨论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2" b="12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回应用户反馈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在社交媒体上发起与品牌或产品相关的话题讨论，吸引用户参与讨论，提高品牌曝光度和用户黏性。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积极回应用户在社交媒体上的评论和反馈，与用户建立良好的互动关系，提高用户满意度和忠诚度。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社交媒体互动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线上社区互动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建立品牌社区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创建与品牌相关的线上社区，为用户提供交流、分享和互助的平台，增强用户对品牌的认同感和归属感。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定期举办活动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在社区内定期举办线上活动，如知识竞赛、话题讨论等，激发用户的参与热情，提高用户活跃度和黏性。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提供专业支持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在社区内为用户提供专业的咨询和帮助，解决用户在使用产品或服务过程中遇到的问题，提高用户满意度和忠诚度。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在问答平台上积极回答与品牌或产品相关的问题，为用户提供有用的信息和支持，提高用户对品牌的信任度和好感度。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回答用户问题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在问答平台上发布与品牌或产品相关的有价值的内容，如使用技巧、案例分析等，吸引用户的关注和兴趣。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发布有价值的内容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密切关注用户在问答平台上的反馈和评价，及时发现并解决用户遇到的问题和困难，提高用户满意度和忠诚度。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监测用户反馈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问答平台互动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https://d.book118.com/476212030242010053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2024-09-20T20:59:21.773</cp:lastPrinted>
  <dcterms:created xsi:type="dcterms:W3CDTF">2024-09-20T12:59:21Z</dcterms:created>
  <dcterms:modified xsi:type="dcterms:W3CDTF">2024-09-20T12:59:23Z</dcterms:modified>
</cp:coreProperties>
</file>