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6CE25A-9A69-461D-9AC8-7EF8090B1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D66DA6-99FD-4BD0-954E-5D0DEBFA1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1D4BA-8D67-4973-8B17-A31A91112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F4C4AB-DD23-4DE0-AB74-C20C33A42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A24BDC-44BB-4211-AB85-7A234CC8EE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6A7D4D-8DF3-4550-93AC-D81DFB317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4C138A-54BA-430E-A72A-E6CB96E87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21363E-98ED-4C8A-892B-B1DCF215C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2A76BF-8D0B-4E5E-8B34-7577327FD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8BF5C5-E245-4478-A620-A559A5FF9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692273-7F71-4D91-8CF9-8372E2C6C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22312002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如何利用社区资源进行垃圾分类推广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社区资源概述与垃圾分类现状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挖掘社区资源潜力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创新垃圾分类推广方式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加强合作与联动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评估效果及持续改进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社区资源概述与垃圾分类现状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物力资源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财力资源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信息资源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社区资源类型及特点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8093" r="1809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710" r="1471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48" r="1654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社区志愿者、居民、工作人员等，具有多样性和广泛参与性。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社区公共设施、宣传栏、垃圾收集点等，为垃圾分类提供基础条件。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社区经费、政府补贴、企业赞助等，支持垃圾分类活动的开展。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社区网站、微信公众号、宣传资料等，用于传递垃圾分类知识和信息。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目前许多城市已经开始实施垃圾分类，但普及率和分类效果仍有待提高。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居民分类意识不强、分类标准不明确、分类设施不完善等问题阻碍着垃圾分类的推广。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750" r="187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提高居民参与度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推动环保理念普及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促进资源回收利用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提升社区环境品质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利用社区资源进行垃圾分类的意义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通过社区资源的整合和利用，可以激发居民参与垃圾分类的热情和积极性。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通过垃圾分类，可以将可回收资源有效利用，减少资源浪费和环境污染。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社区作为居民生活的重要场所，是推广环保理念和垃圾分类知识的重要平台。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垃圾分类有助于改善社区环境，提高居民生活质量。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挖掘社区资源潜力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通过社区宣传、招募等方式，组建一支热衷于垃圾分类的志愿者团队，为推广活动提供人力支持。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建立志愿者团队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针对垃圾分类的专业知识，对社区工作人员和志愿者进行定期培训，提高他们的专业素养。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培训专业人员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邀请垃圾分类领域的专家，为社区提供指导和建议，提升推广活动的专业性和有效性。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引入专家指导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整合社区人力资源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借助社区内的公告栏、宣传栏等公共设施，发布垃圾分类的相关信息，提高居民的认知度。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利用社区公共设施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250" r="17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配备分类垃圾桶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设立回收站点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500" r="18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根据社区的实际情况，合理配备分类垃圾桶，方便居民进行垃圾分类投放。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在社区内设立专门的回收站点，收集可回收垃圾，促进资源的再利用。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调动社区物力资源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寻求企业赞助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与相关企业合作，争取资金和物资支持，共同推动社区的垃圾分类工作。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申请政府资金支持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积极向政府相关部门申请资金支持，用于垃圾分类推广活动的筹备和实施。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设立奖励机制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通过设立奖励机制，鼓励居民积极参与垃圾分类，形成良好的行为习惯。例如，可以设立“垃圾分类积分兑换”等奖励措施，激发居民的参与热情。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25" r="16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发挥社区财力资源作用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创新垃圾分类推广方式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594" r="559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107" b="310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开展主题宣传活动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举办垃圾分类知识讲座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邀请专家或社区工作人员为居民讲解垃圾分类的重要性、分类方法和处理流程，提高居民的垃圾分类意识。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开展垃圾分类互动游戏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设计有趣的垃圾分类互动游戏，让居民在轻松愉快的氛围中学习和掌握垃圾分类知识。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举办垃圾分类成果展示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鼓励居民将自家垃圾分类的成果进行展示和交流，激发大家参与垃圾分类的热情和积极性。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建立指导员激励机制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设立指导员奖励机制，对表现优秀的指导员给予一定的荣誉和奖励，激发其工作积极性和热情。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选拔优秀指导员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在社区内选拔热心公益、具备一定垃圾分类知识的居民担任指导员，负责指导和监督社区的垃圾分类工作。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定期培训指导员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组织指导员参加垃圾分类培训，提高其专业水平和指导能力，确保指导员能够准确地为居民提供指导和帮助。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设立垃圾分类指导员制度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https://d.book118.com/476223120020010042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2024-09-09T08:30:17.244</cp:lastPrinted>
  <dcterms:created xsi:type="dcterms:W3CDTF">2024-09-09T00:30:17Z</dcterms:created>
  <dcterms:modified xsi:type="dcterms:W3CDTF">2024-09-09T00:30:19Z</dcterms:modified>
</cp:coreProperties>
</file>