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1BA90-145F-402F-953D-162C7720D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A1FC9-CA7B-4C85-9CDC-F682210AE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2F8AE-1752-467A-8926-DD9C4D876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2D487E-6B6D-4BA1-A19E-A8D020989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CBA8FE-3DB5-4F7E-BD6E-7F07029A8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A0A44B-AA3C-4527-886A-FB6F2E318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1BB22F-BA3F-424E-AC21-08339D3CA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D096C-BE40-4B34-9E4C-9F454A907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A9AAE-D9CC-4B64-81AA-815A5393E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2B667-A28D-498B-8809-CD9BECDAD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1D4F6-9571-4F9E-96F9-5325C68EA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22400202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电子器件招商策划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渠道拓展与运营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合作伙伴关系管理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通过对电子器件市场的调研，了解市场规模、增长趋势以及潜在的市场机会。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分析客户对电子器件的需求，包括性能、品质、价格等方面的要求。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关注电子器件行业的发展动态和技术趋势，以便及时调整产品策略。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识别主要的竞争对手，分析其产品特点、市场份额和竞争优势。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研究竞争对手的市场策略、营销策略和价格策略，以便制定有针对性的竞争措施。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市场空白点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寻找市场中的空白点和未被满足的需求，为招商策划提供突破口。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明确目标客户群体，包括行业、地域、规模等方面的特征。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根据客户需求和市场趋势，为电子器件产品制定准确的市场定位，突出产品特点和优势。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塑造独特的品牌形象，提升品牌知名度和美誉度，吸引目标客户关注。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产品策略与规划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产品组合策略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根据市场需求和企业资源，制定合理的产品组合策略，包括产品的种类、规格、性能等。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新产品开发计划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制定新产品开发计划，明确研发目标、时间表和预算，确保产品线持续创新和发展。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深入了解目标市场和客户需求，确定产品线的市场定位和发展方向。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关注行业技术发展趋势，积极引进新技术、新工艺，提高产品的技术含量和附加值。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功能差异化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针对不同客户需求，开发具有特色功能和性能的产品，形成差异化竞争优势。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注重产品的外观设计和用户体验，打造独特的产品形象和品牌形象。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产品创新与差异化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建立完善的质量管理体系，确保产品质量稳定和可靠。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严格筛选优质原材料供应商，确保原材料质量符合产品要求。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加强对生产过程的监控和管理，确保产品生产工艺的稳定性和一致性。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产品测试与验证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对产品进行全面的测试和验证，确保产品性能和质量达到预期标准。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产品质量与可靠性保障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渠道拓展与运营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利用电商平台（如京东、天猫等）进行在线销售，覆盖广泛的网络用户。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通过实体店铺、代理商等线下销售渠道，满足特定区域或行业的客户需求。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利用微信、微博等社交媒体平台，进行品牌推广和销售。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社交媒体渠道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渠道类型选择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采用线上课程、线下研讨会、实战演练等多种培训形式，确保培训效果。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招募要求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明确渠道商的资质要求、合作条件及招募流程，确保招募到优质的合作伙伴。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提供产品知识、销售技巧、市场策略等方面的培训，帮助渠道商提升销售能力。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渠道商招募与培训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https://d.book118.com/476224002023010035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2024-09-04T18:17:06.797</cp:lastPrinted>
  <dcterms:created xsi:type="dcterms:W3CDTF">2024-09-04T10:17:06Z</dcterms:created>
  <dcterms:modified xsi:type="dcterms:W3CDTF">2024-09-04T10:17:08Z</dcterms:modified>
</cp:coreProperties>
</file>