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B4C366-2AD8-4AFD-A88A-405F9FFD5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12C9FD-7778-4956-B071-9FAB86A1B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ABEC55-EE8E-4B1A-A0ED-707318A1C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465CE2-3EE8-4469-B1B5-DCAB6C1A9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105ABE-E119-488B-AF50-A1C4A9B4F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FADE0C-2BF4-4B15-AC9C-C7F86A721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26129D-FA0C-4722-873A-6A00504BB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CB27E8-5F9B-4D5F-8557-A2F0AF534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0A96B6-39AB-44CB-B850-A04B304F0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DA1AAE-299B-4C0A-96FB-946C36BB0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94A8EF-E470-42FF-AF19-921AB7C64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22414402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顺产及剖宫产的术后护理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顺产术后护理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剖宫产术后护理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顺产术后护理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保持伤口清洁干燥，及时更换卫生巾或纱布，避免感染。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伤口清洁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观察出血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根据需要使用止痛药或镇痛泵，缓解伤口疼痛。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密切观察出血情况，如出现大量出血或持续出血，应及时就医。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选择清淡易消化的食物，如稀饭、面条、蒸蛋等。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清淡易消化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增加饮水量，保持充足的水分摄入。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多饮水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避免辛辣、油腻、刺激性食物，以免影响伤口愈合。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避免刺激性食品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345" b="2734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休息与活动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适当休息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保证充足的休息时间，有助于伤口愈合。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适量活动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在医生建议下进行适量活动，预防血栓形成。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避免剧烈运动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避免剧烈运动或突然改变体位，以免引起伤口裂开或出血。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给予产妇情绪支持，缓解紧张、焦虑等不良情绪。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333" r="10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情绪支持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向产妇介绍疼痛的原因及缓解方法，提高疼痛认知能力。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疼痛认知教育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保证充足的睡眠时间，有助于身体恢复和情绪稳定。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剖宫产术后护理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敷料更换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定期更换敷料，确保伤口愈合良好。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伤口清洁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保持伤口清洁干燥，避免感染。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疼痛缓解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使用止痛药或镇痛泵缓解伤口疼痛。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伤口护理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术后先以流质食物为主，逐渐过渡到半流质和正常食物。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流质食物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多吃高蛋白、高维生素、易消化的食物，促进伤口愈合。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高营养食物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避免辛辣、油腻、刺激性食物，以免影响伤口愈合。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避免刺激性食物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https://d.book118.com/476224144024010054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2024-09-21T03:25:52.320</cp:lastPrinted>
  <dcterms:created xsi:type="dcterms:W3CDTF">2024-09-20T19:25:52Z</dcterms:created>
  <dcterms:modified xsi:type="dcterms:W3CDTF">2024-09-20T19:25:54Z</dcterms:modified>
</cp:coreProperties>
</file>