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92059-C860-4E71-9C2F-464944FF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69179-F1F8-4379-9945-C870B0189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296F3-5436-4EC1-808A-13940C4A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DCA18-B9AB-4A3F-85A1-53449E54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4AB842-E5BD-44E2-9570-794F2FD87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A08D4-EEC1-4D7A-9233-E7B79F58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92DE8-57C2-4B9E-8DF4-89FFE01A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A23B7-3BF8-4708-83D5-647B9150E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33EB6-CA42-4864-85E7-339E1478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C624D-72E1-4947-B03D-3D566E13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0F6EE-CC81-4E9D-BC0A-97A58B8B3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25214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婚庆行业：了解顾客婚礼心理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婚礼心理概述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顾客婚礼心理分析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婚庆服务与顾客心理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婚庆行业中的心理学应用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案例分析：成功的婚庆服务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婚礼心理概述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婚礼的心理意义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身份认同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婚礼是新人身份转变的重要仪式，象征着他们从单身走向婚姻，开始新的生活阶段。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社会认可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婚礼不仅是两个人的结合，也是两个家庭的联姻，它得到了社会的认可和祝福，满足了新人被认同的心理需求。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婚礼是新人表达爱意、承诺和感恩的场合，通过仪式和庆典，新人可以充分展现和体验幸福感。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新人期望婚礼充满浪漫氛围，希望在特别的日子里留下美好的回忆。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现代新人追求个性化的婚礼，希望自己的婚礼与众不同，展现独特的风格和品味。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婚礼是新人向亲友展示爱情和幸福的机会，他们希望得到亲朋好友的祝福和认可。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婚礼期望与心理需求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追求品质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新人对婚礼品质的要求越来越高，注重细节和服务，希望获得更好的体验和感受。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相较于传统的物质追求，现代新人更加注重婚礼的情感价值，希望通过婚礼表达和体验更深层次的爱与承诺。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从繁到简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随着社会观念的转变，现代婚礼形式逐渐从繁琐走向简单，更加注重简约、自然和个性。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婚礼心理的演变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顾客婚礼心理分析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大多数顾客期望婚礼充满浪漫氛围，希望场地布置、婚礼仪式和节目等都能体现出浪漫元素。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浪漫氛围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随着人们审美的多样化，越来越多的顾客希望自己的婚礼能够与众不同，具有个性化特色。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个性化特色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婚礼是情感表达的重要时刻，顾客期望能够通过婚礼传达出对伴侣的爱意和感激之情。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顾客婚礼期望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部分顾客会选择经济实惠型的婚礼，注重实用性和性价比，不过分追求奢华。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经济实惠型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多数顾客会选择中档型的婚礼，既不过于节俭也不过于奢华，满足基本需求并有一定品质保证。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中档型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部分顾客追求高品质的婚礼体验，愿意花费更多的费用来打造完美的婚礼。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高档型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顾客婚礼预算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顾客在决策过程中会通过各种渠道收集关于婚庆公司的信息，了解不同公司的服务质量和口碑。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顾客会根据自己的需求和预算，比较不同婚庆公司的服务项目、价格、品质等，最终选择最适合自己的婚庆公司。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在选择婚庆公司后，顾客会与婚庆公司进行深入的沟通交流，明确自己的需求和期望，确保服务质量和效果达到预期。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顾客婚礼决策过程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婚庆服务与顾客心理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https://d.book118.com/476225214134010041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2024-09-08T12:41:49.743</cp:lastPrinted>
  <dcterms:created xsi:type="dcterms:W3CDTF">2024-09-08T04:41:49Z</dcterms:created>
  <dcterms:modified xsi:type="dcterms:W3CDTF">2024-09-08T04:41:51Z</dcterms:modified>
</cp:coreProperties>
</file>