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4334D5-45B4-423E-842B-DEDE7B2E9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46CD15-6F32-46F8-AE9D-BDF4680562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42ECAA-997F-4DB8-9327-DE6EAC2AAF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52B4C4-B6E4-420C-BEBC-9E72C2EA55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8E5431-0B9C-424D-BCE0-C511ABC2EA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E89756-6DF3-43CB-8739-F29BA6B8D6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BE0E5C-0AF5-46A3-82C7-F06AF5D03A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022A70-C9D9-4B25-9D7A-1B9C5B4F45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C21A5E-23CA-40AF-9912-1E24B3E0B8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7B24F-CCC7-4E25-A390-8C228DB4F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A3C719-AFFB-4E91-8AD7-1740667F6C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2302042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solidFill>
                <a:latin typeface="Microsoft Yahei"/>
                <a:ea typeface="Microsoft Yahei"/>
                <a:cs typeface="Microsoft Yahei"/>
              </a:rPr>
              <a:t>汇报人：&lt;XXX&gt;</a:t>
            </a: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solidFill>
                <a:latin typeface="Microsoft Yahei"/>
                <a:ea typeface="Microsoft Yahei"/>
                <a:cs typeface="Microsoft Yahei"/>
              </a:rPr>
              <a:t>2024-01-23</a:t>
            </a: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solidFill>
                <a:latin typeface="Microsoft Yahei"/>
                <a:ea typeface="Microsoft Yahei"/>
                <a:cs typeface="Microsoft Yahei"/>
              </a:rPr>
              <a:t>医院拿核酸检测报告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核酸检测基本知识</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医院核酸检测流程</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核酸检测报告解读</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医院核酸检测服务优化建议</a:t>
            </a:r>
          </a:p>
          <a:p>
            <a:pPr marL="203200" lvl="0" indent="-203200" algn="l">
              <a:lnSpc>
                <a:spcPct val="120000"/>
              </a:lnSpc>
              <a:spcBef>
                <a:spcPts val="375"/>
              </a:spcBef>
              <a:buFont typeface="Arial"/>
              <a:buChar char="•"/>
            </a:pPr>
            <a:r>
              <a:rPr lang="en-US" sz="2400">
                <a:solidFill>
                  <a:schemeClr val="dk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保障公众健康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通过核酸检测，可以及时发现并隔离感染者，有效阻断病毒传播链，保障公众健康。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应对疫情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新冠病毒的爆发使得核酸检测成为防控疫情的重要手段之一。</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提供科学依据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核酸检测报告可以为医疗机构提供科学、准确的病毒检测数据，有助于指导临床诊断和治疗。</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本报告的检测对象包括疑似病例、确诊病例、密切接触者等。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检测对象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检测时间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检测机构</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报告将记录从样本采集到结果出具的全过程，确保数据的完整性和可追溯性。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本报告所涉及的核酸检测均由具备相应资质和条件的医疗机构或第三方检测机构完成。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核酸检测基本知识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核酸检测是通过对特定病原体的核酸序列进行检测，确定是否存在该病原体的方法。</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原理基于核酸扩增技术，将微量的病原体核酸扩增到可检测水平，提高检测的灵敏度和特异性。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常用的核酸扩增技术包括PCR（聚合酶链式反应）和LAMP（环介导等温扩增）等。</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核酸检测原理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1" r="16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根据病原体类型和感染部位选择合适的采样方法，如咽拭子、鼻拭子、血液等。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采样</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将采样得到的样本进行核酸提取，去除杂质和抑制物，得到纯净的核酸。</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核酸提取</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将提取得到的核酸进行扩增，增加病原体核酸的数量，便于后续检测。</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核酸扩增</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通过特定的检测方法，如荧光定量PCR、胶体金法等，对扩增后的核酸进行检测，确定是否存在该病原体。</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核酸检测</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核酸检测方法及步骤</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500" b="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核酸检测具有较高的灵敏度和特异性，能够在病原体感染初期就进行检测，实现早期诊断。</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早期诊断</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疫情监控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个性化治疗</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solidFill>
                <a:latin typeface="Microsoft Yahei"/>
                <a:ea typeface="Microsoft Yahei"/>
                <a:cs typeface="Microsoft Yahei"/>
              </a:rPr>
              <a:t>科学研究</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通过对人群进行大规模的核酸检测，可以及时发现和控制传染病的传播，有效防止疫情扩散。</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针对不同病原体的核酸检测结果，可以为患者提供个性化的治疗方案，提高治疗效果。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核酸检测可以为医学和生物学研究提供重要的实验数据和研究方向。</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核酸检测的意义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solidFill>
                <a:latin typeface="Microsoft Yahei"/>
                <a:ea typeface="Microsoft Yahei"/>
                <a:cs typeface="Microsoft Yahei"/>
              </a:rPr>
              <a:t>医院核酸检测流程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根据医院科室设置，选择呼吸科、感染科等相关科室进行预约挂号。</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2500" b="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选择科室</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通过医院官方网站、微信公众号或电话等方式进行线上预约，填写个人信息并选择就诊时间。</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线上预约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按照预约时间，携带有效身份证件到医院挂号窗口或自助机进行挂号。</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线下挂号</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预约挂号</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281" b="228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采样登记</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登记信息</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在采样点，出示挂号凭证和身份证件，登记个人信息并签署知情同意书。</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采样准备</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根据医护人员指示，进行采样前准备，如清洁口腔、鼻腔等。</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采样操作</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医护人员使用专用采样拭子，在指定部位（如咽拭子、鼻拭子等）进行采样，并妥善保存样本。</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1813" r="2181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实验室检测</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实验室接收样本后，核对样本信息并进行登记。</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使用专业仪器和试剂，对样本进行核酸提取操作。</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将提取的核酸进行扩增反应，并通过荧光定量PCR等方法进行检测。</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根据扩增曲线和Ct值等参数，对检测结果进行判定。</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样本接收</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核酸提取</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扩增与检测</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结果判定</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https://d.book118.com/476230204210010050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2024-09-16T05:08:56.092</cp:lastPrinted>
  <dcterms:created xsi:type="dcterms:W3CDTF">2024-09-15T21:08:56Z</dcterms:created>
  <dcterms:modified xsi:type="dcterms:W3CDTF">2024-09-15T21:08:58Z</dcterms:modified>
</cp:coreProperties>
</file>