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2B7A3B-6971-45B6-99AA-5B437E6AE4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1A1223-4361-455B-8AEC-CD758B4F15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8C0035-0AAE-4E86-9F6E-1C2E92EBA8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04C59B-477B-4932-86E3-3322FC5F6B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9791B47-65AE-4858-99D5-3E641E0301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50180A0-166F-48D0-90D4-E8B7DB0468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3CDA6F9-5387-454C-BF2C-E920038C8A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761D81-6807-4086-8CB8-1616698A44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E96628-D3F0-4A41-85D1-A6ECA5C4CA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E8A53C-8C81-4B3E-A1FD-EE360D8D96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AABBB4-781B-4BAE-B313-37E92FFF2C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6231024222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竞聘规划院办公室主任的演讲稿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441200" y="5124644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个人简介与优势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对办公室主任角色的理解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竞聘理由与动机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工作设想与计划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团队建设与协作能力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应对挑战与风险策略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总结陈词与展望未来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个人简介与优势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我拥有XX大学XX专业的硕士学位，具备扎实的专业基础和广泛的知识面。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教育背景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在规划院工作的X年里，我先后从事过XX、XX等多个岗位的工作，积累了丰富的实践经验。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工作经历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教育背景与工作经历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9" r="8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我熟练掌握了规划编制、项目管理、沟通协调等方面的专业技能，能够高效地完成各项工作任务。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我具备较强的文字表达能力和组织协调能力，曾多次成功组织院内外的学术交流活动和培训项目。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专业技能与特长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我认为办公室主任是规划院的“大管家”，需要具备全局观念、服务意识和协调能力，确保院内各项工作的顺利开展。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岗位认知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我热爱办公室工作，具备较强的责任心和奉献精神。同时，我善于沟通协调，具备较强的团队合作精神和领导能力。我相信自己能够胜任这一职位，为规划院的发展贡献自己的力量。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自身优势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对岗位认知及自身优势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对办公室主任角色的理解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办公室主任是规划院内部各部门之间的桥梁和纽带，需要协调各方资源，确保各项工作顺利进行。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综合协调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为领导提供决策支持，收集、整理、分析各类信息，提出建设性意见和建议。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参谋助手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对规划院的决策、计划、任务等执行情况进行督促检查，确保各项工作落到实处。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督促检查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负责规划院的日常行政事务和后勤保障工作，为全体员工提供优质的服务。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后勤保障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岗位职责与任务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在组织中的地位和作用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中枢神经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办公室主任是规划院的中枢神经，负责信息的上传下达，确保组织内部沟通顺畅。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形象代表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作为规划院的形象代表之一，办公室主任需要展现出良好的职业素养和形象，为组织赢得更多的尊重和信任。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服务先锋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办公室主任需要以身作则，为全体员工提供优质的服务和保障，营造和谐的工作氛围。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办公室主任需要承受较大的工作压力，需要具备高度的责任心和敬业精神。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工作压力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需要与不同背景、不同性格的人进行有效的沟通和协调，需要具备较高的沟通技巧和人际交往能力。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沟通协调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在信息化、智能化的时代背景下，办公室主任需要不断创新工作方式和方法，提高工作效率和质量。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创新发展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办公室主任可以通过不断学习和实践，提升自己的综合素质和能力水平，为未来的职业发展打下坚实的基础。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成长机会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面临的挑战和机遇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竞聘理由与动机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我具备城市规划相关专业背景，对规划院工作有深入的了解和认识。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深厚的专业背景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丰富的工作经验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对工作的热情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在规划院工作多年，积累了丰富的项目经验和业务知识。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我热爱规划事业，对每一个项目都倾注了极大的热情和努力。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对规划院工作的热爱和投入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通过竞聘办公室主任，我希望能够进一步提升自己的组织、协调和沟通能力。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提升个人能力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成为办公室主任是我职业规划中的重要一步，有助于我更好地实现个人价值。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实现职业目标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在更高层次的岗位上，我可以接触到更广泛的信息和资源，从而拓展自己的职业视野。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拓展职业视野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个人成长与职业发展需求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作为办公室主任，我将全力支持规划院的各项工作，为组织的发展贡献自己的力量。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服务组织发展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我将积极推动团队建设，提升团队凝聚力和工作效率，为规划院打造一支高素质的专业队伍。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推动团队建设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9833" r="1983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我将以身作则，践行规划院的组织文化，推动形成良好的工作氛围和团队精神。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践行组织文化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愿意为组织贡献更多力量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工作设想与计划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https://d.book118.com/476231024222010100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2024-09-25T03:06:01.081</cp:lastPrinted>
  <dcterms:created xsi:type="dcterms:W3CDTF">2024-09-24T19:06:01Z</dcterms:created>
  <dcterms:modified xsi:type="dcterms:W3CDTF">2024-09-24T19:06:03Z</dcterms:modified>
</cp:coreProperties>
</file>