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9064-D6AA-482C-85D5-E84ABC97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F3AF2-D3E5-442A-9AEE-BA078FF2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E68B0-D067-4792-B27B-04B51324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63A5D-73F1-4D41-9112-434473CD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4D8403-66C8-4336-AB3E-94986600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7490C-846F-4277-BD26-8FC322A1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4B8B9-4791-4704-BFDB-06D26B65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7353E-B567-4E7D-BE38-21B52029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57D2B-2EF6-477E-882F-1660CABF8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078D-F115-4704-80A2-1B8F20D1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38E0A-D5AB-48B3-BDB5-95AB3E5BB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1112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汇报人:AA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健康教育健康促进需求评估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健康教育需求评估</a:t>
            </a:r>
          </a:p>
          <a:p>
            <a:r>
              <a:t>健康促进需求评估</a:t>
            </a:r>
          </a:p>
          <a:p>
            <a:r>
              <a:t>评估方法与技术</a:t>
            </a:r>
          </a:p>
          <a:p>
            <a:r>
              <a:t>评估结果分析与解读</a:t>
            </a:r>
          </a:p>
          <a:p>
            <a:r>
              <a:t>基于评估结果的健康教育健康促进策略制定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了解目标人群的健康状况和健康需求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确定健康教育和健康促进的优先领域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为制定针对性的健康教育和健康促进计划提供依据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评估是健康教育和健康促进的基础性工作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评估有助于了解目标人群的健康问题和需求，为制定计划提供依据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评估可以监测和评估健康教育和健康促进计划的效果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评估有助于提高健康教育和健康促进工作的质量和效率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健康教育需求评估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年龄分布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性别比例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文化背景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社会经济地位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目标人群分析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考虑目标人群的文化背景，包括民族、宗教、语言等，以确保健康教育内容易于理解和接受。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分析目标人群的性别比例，以了解不同性别的健康需求差异。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确定目标人群的年龄范围，以便针对不同年龄段提供相应的健康教育内容。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评估目标人群的社会经济地位，以了解他们面临的健康问题和挑战。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健康基础知识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健康生活方式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常见疾病预防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健康危险行为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健康知识需求评估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评估目标人群对健康基础知识的了解程度，如身体结构、生理功能等。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了解目标人群对健康生活方式（如合理饮食、适量运动、充足睡眠等）的认知和实践情况。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评估目标人群对常见疾病预防知识的掌握情况，如传染病、慢性病等。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识别目标人群中存在的健康危险行为，如吸烟、酗酒、药物滥用等。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评估目标人群是否具备自我监测健康状况的技能，如测量血压、血糖等。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自我监测技能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健康问题处理技能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心理健康维护技能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健康相关资源利用能力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了解目标人群在面对健康问题时，是否具备基本的处理技能，如急救、自救等。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评估目标人群是否具备维护心理健康的技能，如应对压力、调节情绪等。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了解目标人群是否能够有效地利用健康相关资源，如医疗服务、健康咨询等。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健康技能需求评估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健康促进需求评估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评估个体健康行为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评估群体健康行为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评估健康行为改变意愿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了解个体在饮食、运动、睡眠等方面的习惯，评估其是否存在不良健康行为。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针对不同人群，如儿童、青少年、老年人等，评估其健康行为的现状及存在的问题。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了解个体或群体对于改变不良健康行为的意愿和动机，为后续的健康干预提供依据。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健康行为改变需求评估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健康环境改善需求评估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了解个体或群体所处的自然环境状况，如空气质量、水质、噪音等，评估其对健康的影响。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分析社会环境中对健康的影响因素，如教育、就业、收入等，评估其对健康的潜在威胁。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了解个体或群体对于改善健康环境的期望和需求，为制定针对性的干预措施提供参考。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评估自然环境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评估社会环境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评估健康环境改善意愿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评估现有健康政策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评估健康政策需求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评估健康政策实施条件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健康政策支持需求评估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了解个体或群体对于健康政策的需求和期望，如医疗保障、公共卫生服务、健康教育等。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分析实施新的健康政策所需的资源、技术、人力等条件，为制定切实可行的健康政策提供保障。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分析现有健康政策的实施效果及存在的问题，为制定新的健康政策提供依据。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评估方法与技术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20" r="1952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788" r="137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问卷调查法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根据评估目的和受众特点，设计针对性强、易于理解和填写的问卷。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根据评估需求，确定合适的样本量和抽样方法，确保样本具有代表性。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通过纸质或电子方式发放问卷，确保问卷填写完整并及时回收。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对回收的问卷进行数据统计和分析，提取有用信息，为评估结果提供依据。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设计问卷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确定样本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发放与回收问卷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https://d.book118.com/476231112203010042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2024-09-10T09:09:21.207</cp:lastPrinted>
  <dcterms:created xsi:type="dcterms:W3CDTF">2024-09-10T01:09:21Z</dcterms:created>
  <dcterms:modified xsi:type="dcterms:W3CDTF">2024-09-10T01:09:23Z</dcterms:modified>
</cp:coreProperties>
</file>