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A72E64-F055-496B-8FA2-DCB68C47BA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2DF6CC-C88C-4EF2-9A28-9B85C7C04A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2EA5A2-AF7E-4E14-848A-EC42217F4B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4ED151-F67C-437C-A6CD-8C126D7CA0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D9AC6BD-C25E-4C0B-ADEC-1501A7E500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94CF35B-8AF0-49D8-B914-1E34504C56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DF1E641-B2E1-4255-A832-9ECDE8EB83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665D74-6A98-4CE2-9A7C-8520AC5B72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71D047-F6B5-47CA-9067-36A8BD9C39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0E4948-B695-4B16-8C1C-04CBD67738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759BBF-B656-4FFF-8052-C5A1B6C80F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76232134145010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标准化在提高产品质量和安全性方面的作用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70611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519379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2024-02-06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标准化概述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产品质量与安全性问题现状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标准化在提高产品质量方面作用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标准化在保障产品安全性方面作用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标准化实施策略与建议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案例分析：成功运用标准化提高产品质量和安全性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标准化概述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615" b="1661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标准化是指为了在一定范围内获得最佳秩序，对现实问题或潜在问题制定共同使用和重复使用的条款的活动。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标准化的目的是通过制定、发布和实施标准，达到统一、简化、协调和优化的效果，以促进最佳的共同效益。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标准化定义与目的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标准化目的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标准化定义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1125" b="112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现代标准化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随着科技的进步和全球化的加速，标准化已成为国际间经济合作和技术交流的重要基础。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古代标准化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古代人们通过度量衡、文字、货币、车轨等方面的统一，实现了初步的标准化。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近代标准化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工业革命推动了标准化的发展，各种工业标准、技术标准相继出现。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标准化发展历程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30845" y="252838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20017" y="5027098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36105" y="5027098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36988" y="293181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66977" y="290681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75518" y="443644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70342" y="532092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23592" y="447077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32415" y="2756572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技术标准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13241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主要涉及产品、方法、设备等方面的技术要求，如国际标准ISO、国家标准GB等。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541030" y="1027328"/>
            <a:ext cx="41243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标准化分类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1030" y="1453445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根据标准的性质和作用，标准化可分为技术标准、管理标准和工作标准等。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5793785" y="279132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958501" y="3293513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250975" y="358598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101166" y="3337992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403006" y="359535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922225" y="5355934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598325" y="5290510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7824133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管理标准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24133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主要涉及企业管理、质量管理、环境管理等方面的标准，如ISO 9001质量管理体系标准。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89125" y="2785147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应用领域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8912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标准化广泛应用于制造业、服务业、农业、医疗、环保等各个领域，成为推动经济社会发展的重要力量。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054890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工作标准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054890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主要涉及岗位操作、工作流程等方面的标准，以提高工作效率和质量。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标准化分类及应用领域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产品质量与安全性问题现状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9375" r="9375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同一批次产品性能差异大，影响消费者使用体验。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产品性能不稳定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产品使用寿命短，易损坏，增加消费者维修或更换成本。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耐用性差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产品在关键时刻无法正常工作，甚至导致安全事故。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可靠性不足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质量问题严重影响企业形象和信誉，降低市场竞争力。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对企业信誉的损害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产品质量问题表现及影响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1250" r="11250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安全隐患多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产品设计、生产、运输等环节存在诸多安全隐患，威胁消费者人身财产安全。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安全事故频发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因产品安全性能不足导致的事故时有发生，造成人员伤亡和财产损失。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监管不力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部分企业对产品安全性重视不足，监管部门监管不到位，导致安全问题难以根治。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安全性问题现状分析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消费者追求性能稳定、耐用可靠的高品质产品，以满足日常使用和特殊需求。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高品质产品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消费者关注产品安全性能，希望企业提供安全可靠的产品，保障人身财产安全。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安全保障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消费者希望自身权益得到保障，对于因产品质量或安全性问题造成的损失能够得到合理赔偿。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权益保护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消费者对质量与安全性需求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标准化在提高产品质量方面作用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3511" r="23511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针对不同行业和领域制定专门的产品标准，以满足特定需求和应用场景。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通过制定统一标准，确保产品的尺寸、重量、颜色、形状等规格符合要求，提高产品的一致性和互换性。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设定明确的性能参数和指标，如机械性能、电气性能、化学性能等，确保产品在实际使用中达到预期效果。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制定统一产品规格和性能要求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推广先进制造技术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鼓励企业采用先进的制造工艺和设备，提高生产自动化和智能化水平，减少人为干预和误差。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加强技术研发和创新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通过标准化工作推动技术创新和研发，不断推出具有自主知识产权的高质量产品。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标准化生产流程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通过制定标准化的生产流程和操作规范，降低人为因素导致的质量波动，提高生产效率和产品质量。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t="694" b="694"/>
          <a:stretch>
            <a:fillRect/>
          </a:stretch>
        </p:blipFill>
        <p:spPr>
          <a:xfrm>
            <a:off x="641457" y="1883900"/>
            <a:ext cx="3722789" cy="3671085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促进生产工艺优化和升级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严格把控原材料质量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制定严格的原材料采购标准和验收流程，确保原材料符合质量要求。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加强供应商管理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对供应商进行严格的筛选和评估，建立长期稳定的合作关系，确保供应的原材料和零部件质量可靠。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强化零部件质量控制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对关键零部件进行严格的检测和测试，确保其性能和质量符合要求。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强化原材料及零部件质量控制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https://d.book118.com/476232134145010052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2024-09-19T03:58:22.618</cp:lastPrinted>
  <dcterms:created xsi:type="dcterms:W3CDTF">2024-09-18T19:58:22Z</dcterms:created>
  <dcterms:modified xsi:type="dcterms:W3CDTF">2024-09-18T19:58:24Z</dcterms:modified>
</cp:coreProperties>
</file>