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6DB60A-3E67-4BE4-8A15-0F7E969FA2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00E2F5-4630-4D59-8FFD-FC508EB95B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59DE13-86E2-4CD2-87FD-7C21857CF8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E84FC6-04A0-49EA-A074-48C7C0CF11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B604AE-0509-46B9-8095-5F2915CCA5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0E3C7E-3794-4EC4-966D-7D45873357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719C227-4208-4C5B-9725-2702647555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6FB53F-0794-4FF1-B494-9D23EAC362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2DC9E1-BF61-47B7-A67F-E8CEAF9F66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3CC901-CBBF-4261-A6AD-EB4B15E96A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A6FE3B-7620-44CD-981B-810B60EFDF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6233133013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VOC废气治理工程中生物滤池技术与脱硝技术的协同研究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VOC废气治理工程概述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生物滤池技术与脱硝技术的协同研究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生物滤池技术与脱硝技术的协同效果评估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生物滤池技术与脱硝技术的协同优化策略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474" r="24474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VOC废气是大气污染的主要来源之一，对环境和人类健康造成严重威胁。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VOC废气对环境的影响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生物滤池技术是一种利用微生物降解有机废气的方法，具有处理效果好、运行稳定、成本低等优点。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生物滤池技术原理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脱硝技术主要用于去除氮氧化物，常用的方法有选择性催化还原（SCR）和选择性非催化还原（SNCR）。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脱硝技术原理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单一的生物滤池或脱硝技术可能无法满足复杂的废气治理需求，因此需要研究两种技术的协同作用。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技术协同的必要性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3" b="28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探讨生物滤池技术与脱硝技术在VOC废气治理中的协同作用，提高废气治理效果和降低治理成本。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如何实现生物滤池技术与脱硝技术的有效协同？两种技术协同作用的具体机制是什么？协同作用对废气治理效果和运行成本的影响如何？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研究目的与问题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研究问题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VOC废气治理工程概述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VOC废气主要来源于工业生产过程中产生的挥发性有机物，如石油化工、印刷、家具制造等行业。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工业生产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危害人体健康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917" r="1917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破坏环境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VOC废气对人体健康产生负面影响，如刺激眼睛、呼吸道，引起头痛、恶心等症状。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VOC废气排放到大气中，会加剧空气污染，影响气候变化。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VOC废气的来源与危害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581" r="1058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41" r="2384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生物滤池技术利用微生物降解VOC废气中的有害物质，转化为无害的物质。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生物滤池技术处理效率高、操作简便、成本较低，适用于处理低浓度VOC废气。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生物滤池技术原理与特点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脱硝技术通过特定的化学或物理方法，将氮氧化物（NOx）从VOC废气中去除。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脱硝技术处理效率高、能够去除多种有害气体，但技术复杂、成本较高。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469" r="244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脱硝技术原理与特点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生物滤池技术与脱硝技术的协同研究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利用微生物代谢作用，将废气中的有害物质转化为无害物质。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生物滤池技术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通过化学反应，将废气中的氮氧化物转化为氮气和水蒸气。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脱硝技术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生物滤池技术与脱硝技术相结合，通过相互促进和补充，提高废气治理效率。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协同作用原理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协同作用原理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生物滤池技术可以去除废气中的有机物，而脱硝技术可以去除废气中的氮氧化物，两者结合可以更全面地处理废气中的有害物质。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生物滤池技术与脱硝技术的操作条件和反应机理不同，需要合理匹配和优化，以达到最佳的协同效果。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协同作用的优势与挑战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https://d.book118.com/476233133013010054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2024-09-21T01:07:47.783</cp:lastPrinted>
  <dcterms:created xsi:type="dcterms:W3CDTF">2024-09-20T17:07:47Z</dcterms:created>
  <dcterms:modified xsi:type="dcterms:W3CDTF">2024-09-20T17:07:49Z</dcterms:modified>
</cp:coreProperties>
</file>